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omments/modernComment_7FFFED21_2224F271.xml" ContentType="application/vnd.ms-powerpoint.comments+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8" r:id="rId3"/>
  </p:sldMasterIdLst>
  <p:notesMasterIdLst>
    <p:notesMasterId r:id="rId18"/>
  </p:notesMasterIdLst>
  <p:handoutMasterIdLst>
    <p:handoutMasterId r:id="rId19"/>
  </p:handoutMasterIdLst>
  <p:sldIdLst>
    <p:sldId id="2147478820" r:id="rId4"/>
    <p:sldId id="2147478801" r:id="rId5"/>
    <p:sldId id="2147478818" r:id="rId6"/>
    <p:sldId id="2147478819" r:id="rId7"/>
    <p:sldId id="2147197287" r:id="rId8"/>
    <p:sldId id="2147478812" r:id="rId9"/>
    <p:sldId id="2147478807" r:id="rId10"/>
    <p:sldId id="2147478806" r:id="rId11"/>
    <p:sldId id="2147478814" r:id="rId12"/>
    <p:sldId id="2147478815" r:id="rId13"/>
    <p:sldId id="2147478804" r:id="rId14"/>
    <p:sldId id="2147478811" r:id="rId15"/>
    <p:sldId id="2147478817" r:id="rId16"/>
    <p:sldId id="2147478813" r:id="rId17"/>
  </p:sldIdLst>
  <p:sldSz cx="12192000" cy="6858000"/>
  <p:notesSz cx="9144000" cy="6858000"/>
  <p:defaultTextStyle>
    <a:defPPr>
      <a:defRPr lang="en-US"/>
    </a:defPPr>
    <a:lvl1pPr algn="l" defTabSz="912813"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5613" indent="1588" algn="l" defTabSz="912813"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2813" indent="1588" algn="l" defTabSz="912813"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0013" indent="1588" algn="l" defTabSz="912813"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7213" indent="1588" algn="l" defTabSz="912813"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B1BAF1D-C00D-70A5-8FC6-9AC21072F005}" name="George de Boer" initials="" userId="S::George.de.Boer@tomtom.com::218d742a-c8ab-4da3-9e94-889255f8761c" providerId="AD"/>
  <p188:author id="{D9A2ED49-81D7-2262-A2B6-3190E1123FA6}" name="George de Boer" initials="GdB" userId="S::george.de.boer@tomtom.com::218d742a-c8ab-4da3-9e94-889255f8761c" providerId="AD"/>
  <p188:author id="{F303AA7F-9103-0803-5FE8-3EA3A59FDD51}" name="Jacques van Gerven" initials="" userId="S::Jacques.vanGerven@tomtom.com::d941a661-6dc3-4e56-bf0a-d0e0f45db4cf" providerId="AD"/>
  <p188:author id="{E607AC90-AF96-40B5-C4A5-CC9120A0CD22}" name="Ivan Diaz" initials="ID" userId="S::ivan.diaz@tomtom.com::d7a2ee75-5308-4a3d-8a65-0754ec2923e9" providerId="AD"/>
  <p188:author id="{75306599-722E-822B-65CF-3BB54929673C}" name="Massimiliano Ungheretti" initials="" userId="S::massimiliano.ungheretti@tomtom.com::a21ecf39-f0ca-44ef-92a3-fa76130ddaf0"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997E9"/>
    <a:srgbClr val="5B768D"/>
    <a:srgbClr val="C3D6E5"/>
    <a:srgbClr val="FAFAFA"/>
    <a:srgbClr val="2A2E33"/>
    <a:srgbClr val="1E2834"/>
    <a:srgbClr val="33424D"/>
    <a:srgbClr val="2B2F36"/>
    <a:srgbClr val="0D131F"/>
    <a:srgbClr val="536A6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15E8BF-86EF-4F4F-9E5D-CBE0C35A8B15}" v="1" dt="2024-04-15T08:07:59.76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51"/>
    <p:restoredTop sz="94694"/>
  </p:normalViewPr>
  <p:slideViewPr>
    <p:cSldViewPr snapToGrid="0">
      <p:cViewPr varScale="1">
        <p:scale>
          <a:sx n="121" d="100"/>
          <a:sy n="121" d="100"/>
        </p:scale>
        <p:origin x="816" y="176"/>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26" Type="http://schemas.microsoft.com/office/2018/10/relationships/authors" Target="authors.xml"/><Relationship Id="rId3" Type="http://schemas.openxmlformats.org/officeDocument/2006/relationships/slideMaster" Target="slideMasters/slideMaster1.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microsoft.com/office/2016/11/relationships/changesInfo" Target="changesInfos/changesInfo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handoutMaster" Target="handoutMasters/handout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ssimiliano Ungheretti" userId="a21ecf39-f0ca-44ef-92a3-fa76130ddaf0" providerId="ADAL" clId="{7183A2E4-A8EB-6643-9C5A-9ECB71984E2E}"/>
    <pc:docChg chg="undo custSel addSld delSld modSld sldOrd modShowInfo">
      <pc:chgData name="Massimiliano Ungheretti" userId="a21ecf39-f0ca-44ef-92a3-fa76130ddaf0" providerId="ADAL" clId="{7183A2E4-A8EB-6643-9C5A-9ECB71984E2E}" dt="2024-04-15T08:03:08.992" v="18101"/>
      <pc:docMkLst>
        <pc:docMk/>
      </pc:docMkLst>
      <pc:sldChg chg="mod modShow">
        <pc:chgData name="Massimiliano Ungheretti" userId="a21ecf39-f0ca-44ef-92a3-fa76130ddaf0" providerId="ADAL" clId="{7183A2E4-A8EB-6643-9C5A-9ECB71984E2E}" dt="2024-03-25T15:41:06.057" v="13" actId="729"/>
        <pc:sldMkLst>
          <pc:docMk/>
          <pc:sldMk cId="0" sldId="264"/>
        </pc:sldMkLst>
      </pc:sldChg>
      <pc:sldChg chg="mod modShow">
        <pc:chgData name="Massimiliano Ungheretti" userId="a21ecf39-f0ca-44ef-92a3-fa76130ddaf0" providerId="ADAL" clId="{7183A2E4-A8EB-6643-9C5A-9ECB71984E2E}" dt="2024-03-25T15:41:06.057" v="13" actId="729"/>
        <pc:sldMkLst>
          <pc:docMk/>
          <pc:sldMk cId="0" sldId="267"/>
        </pc:sldMkLst>
      </pc:sldChg>
      <pc:sldChg chg="addSp modSp del mod addCm modCm">
        <pc:chgData name="Massimiliano Ungheretti" userId="a21ecf39-f0ca-44ef-92a3-fa76130ddaf0" providerId="ADAL" clId="{7183A2E4-A8EB-6643-9C5A-9ECB71984E2E}" dt="2024-04-15T08:02:58.323" v="18100" actId="2696"/>
        <pc:sldMkLst>
          <pc:docMk/>
          <pc:sldMk cId="0" sldId="289"/>
        </pc:sldMkLst>
        <pc:spChg chg="mod">
          <ac:chgData name="Massimiliano Ungheretti" userId="a21ecf39-f0ca-44ef-92a3-fa76130ddaf0" providerId="ADAL" clId="{7183A2E4-A8EB-6643-9C5A-9ECB71984E2E}" dt="2024-03-26T12:45:06.944" v="3026" actId="1076"/>
          <ac:spMkLst>
            <pc:docMk/>
            <pc:sldMk cId="0" sldId="289"/>
            <ac:spMk id="5" creationId="{482DB8D3-B1EC-1450-C75C-8FCC3AC46FFF}"/>
          </ac:spMkLst>
        </pc:spChg>
        <pc:spChg chg="mod">
          <ac:chgData name="Massimiliano Ungheretti" userId="a21ecf39-f0ca-44ef-92a3-fa76130ddaf0" providerId="ADAL" clId="{7183A2E4-A8EB-6643-9C5A-9ECB71984E2E}" dt="2024-03-25T15:42:06.839" v="101" actId="20577"/>
          <ac:spMkLst>
            <pc:docMk/>
            <pc:sldMk cId="0" sldId="289"/>
            <ac:spMk id="36866" creationId="{71586CAE-4F72-8887-D347-3CC345782314}"/>
          </ac:spMkLst>
        </pc:spChg>
        <pc:spChg chg="mod">
          <ac:chgData name="Massimiliano Ungheretti" userId="a21ecf39-f0ca-44ef-92a3-fa76130ddaf0" providerId="ADAL" clId="{7183A2E4-A8EB-6643-9C5A-9ECB71984E2E}" dt="2024-03-25T16:35:56.354" v="734" actId="790"/>
          <ac:spMkLst>
            <pc:docMk/>
            <pc:sldMk cId="0" sldId="289"/>
            <ac:spMk id="36867" creationId="{6003574F-E1B4-1FFF-0671-815F3E4614AD}"/>
          </ac:spMkLst>
        </pc:spChg>
        <pc:grpChg chg="add mod">
          <ac:chgData name="Massimiliano Ungheretti" userId="a21ecf39-f0ca-44ef-92a3-fa76130ddaf0" providerId="ADAL" clId="{7183A2E4-A8EB-6643-9C5A-9ECB71984E2E}" dt="2024-03-26T12:45:06.944" v="3026" actId="1076"/>
          <ac:grpSpMkLst>
            <pc:docMk/>
            <pc:sldMk cId="0" sldId="289"/>
            <ac:grpSpMk id="4" creationId="{332E1F4B-A86B-C7F4-0E9D-7A2E1D2F91BD}"/>
          </ac:grpSpMkLst>
        </pc:grpChg>
        <pc:picChg chg="add mod">
          <ac:chgData name="Massimiliano Ungheretti" userId="a21ecf39-f0ca-44ef-92a3-fa76130ddaf0" providerId="ADAL" clId="{7183A2E4-A8EB-6643-9C5A-9ECB71984E2E}" dt="2024-03-26T12:45:06.944" v="3026" actId="1076"/>
          <ac:picMkLst>
            <pc:docMk/>
            <pc:sldMk cId="0" sldId="289"/>
            <ac:picMk id="2" creationId="{60552417-4B03-4704-1DEB-BDF2AD6D507C}"/>
          </ac:picMkLst>
        </pc:picChg>
        <pc:picChg chg="mod">
          <ac:chgData name="Massimiliano Ungheretti" userId="a21ecf39-f0ca-44ef-92a3-fa76130ddaf0" providerId="ADAL" clId="{7183A2E4-A8EB-6643-9C5A-9ECB71984E2E}" dt="2024-03-26T12:45:06.944" v="3026" actId="1076"/>
          <ac:picMkLst>
            <pc:docMk/>
            <pc:sldMk cId="0" sldId="289"/>
            <ac:picMk id="6" creationId="{CAD1B442-8A7A-F5AB-128F-AAE2AABA4ABA}"/>
          </ac:picMkLst>
        </pc:picChg>
        <pc:extLst>
          <p:ext xmlns:p="http://schemas.openxmlformats.org/presentationml/2006/main" uri="{D6D511B9-2390-475A-947B-AFAB55BFBCF1}">
            <pc226:cmChg xmlns:pc226="http://schemas.microsoft.com/office/powerpoint/2022/06/main/command" chg="add">
              <pc226:chgData name="Massimiliano Ungheretti" userId="a21ecf39-f0ca-44ef-92a3-fa76130ddaf0" providerId="ADAL" clId="{7183A2E4-A8EB-6643-9C5A-9ECB71984E2E}" dt="2024-03-26T09:11:30.721" v="1487"/>
              <pc2:cmMkLst xmlns:pc2="http://schemas.microsoft.com/office/powerpoint/2019/9/main/command">
                <pc:docMk/>
                <pc:sldMk cId="0" sldId="289"/>
                <pc2:cmMk id="{3AED1053-6BC6-2F48-9719-5F5CF1D15FF0}"/>
              </pc2:cmMkLst>
            </pc226:cmChg>
            <pc226:cmChg xmlns:pc226="http://schemas.microsoft.com/office/powerpoint/2022/06/main/command" chg="">
              <pc226:chgData name="Massimiliano Ungheretti" userId="a21ecf39-f0ca-44ef-92a3-fa76130ddaf0" providerId="ADAL" clId="{7183A2E4-A8EB-6643-9C5A-9ECB71984E2E}" dt="2024-03-26T12:45:30.034" v="3027"/>
              <pc2:cmMkLst xmlns:pc2="http://schemas.microsoft.com/office/powerpoint/2019/9/main/command">
                <pc:docMk/>
                <pc:sldMk cId="0" sldId="289"/>
                <pc2:cmMk id="{43CC88C0-9652-5B42-BC01-2A2B487D2ADE}"/>
              </pc2:cmMkLst>
              <pc226:cmRplyChg chg="add">
                <pc226:chgData name="Massimiliano Ungheretti" userId="a21ecf39-f0ca-44ef-92a3-fa76130ddaf0" providerId="ADAL" clId="{7183A2E4-A8EB-6643-9C5A-9ECB71984E2E}" dt="2024-03-26T12:45:30.034" v="3027"/>
                <pc2:cmRplyMkLst xmlns:pc2="http://schemas.microsoft.com/office/powerpoint/2019/9/main/command">
                  <pc:docMk/>
                  <pc:sldMk cId="0" sldId="289"/>
                  <pc2:cmMk id="{43CC88C0-9652-5B42-BC01-2A2B487D2ADE}"/>
                  <pc2:cmRplyMk id="{96B4243B-0E10-1B4B-B416-6AC73E6D918E}"/>
                </pc2:cmRplyMkLst>
              </pc226:cmRplyChg>
            </pc226:cmChg>
          </p:ext>
        </pc:extLst>
      </pc:sldChg>
      <pc:sldChg chg="mod modShow">
        <pc:chgData name="Massimiliano Ungheretti" userId="a21ecf39-f0ca-44ef-92a3-fa76130ddaf0" providerId="ADAL" clId="{7183A2E4-A8EB-6643-9C5A-9ECB71984E2E}" dt="2024-03-25T15:41:06.057" v="13" actId="729"/>
        <pc:sldMkLst>
          <pc:docMk/>
          <pc:sldMk cId="0" sldId="292"/>
        </pc:sldMkLst>
      </pc:sldChg>
      <pc:sldChg chg="mod modShow">
        <pc:chgData name="Massimiliano Ungheretti" userId="a21ecf39-f0ca-44ef-92a3-fa76130ddaf0" providerId="ADAL" clId="{7183A2E4-A8EB-6643-9C5A-9ECB71984E2E}" dt="2024-03-25T15:41:06.057" v="13" actId="729"/>
        <pc:sldMkLst>
          <pc:docMk/>
          <pc:sldMk cId="0" sldId="293"/>
        </pc:sldMkLst>
      </pc:sldChg>
      <pc:sldChg chg="mod modShow">
        <pc:chgData name="Massimiliano Ungheretti" userId="a21ecf39-f0ca-44ef-92a3-fa76130ddaf0" providerId="ADAL" clId="{7183A2E4-A8EB-6643-9C5A-9ECB71984E2E}" dt="2024-03-25T15:41:06.057" v="13" actId="729"/>
        <pc:sldMkLst>
          <pc:docMk/>
          <pc:sldMk cId="0" sldId="294"/>
        </pc:sldMkLst>
      </pc:sldChg>
      <pc:sldChg chg="mod modShow">
        <pc:chgData name="Massimiliano Ungheretti" userId="a21ecf39-f0ca-44ef-92a3-fa76130ddaf0" providerId="ADAL" clId="{7183A2E4-A8EB-6643-9C5A-9ECB71984E2E}" dt="2024-03-25T15:41:06.057" v="13" actId="729"/>
        <pc:sldMkLst>
          <pc:docMk/>
          <pc:sldMk cId="0" sldId="295"/>
        </pc:sldMkLst>
      </pc:sldChg>
      <pc:sldChg chg="mod modShow">
        <pc:chgData name="Massimiliano Ungheretti" userId="a21ecf39-f0ca-44ef-92a3-fa76130ddaf0" providerId="ADAL" clId="{7183A2E4-A8EB-6643-9C5A-9ECB71984E2E}" dt="2024-03-25T15:41:06.057" v="13" actId="729"/>
        <pc:sldMkLst>
          <pc:docMk/>
          <pc:sldMk cId="0" sldId="296"/>
        </pc:sldMkLst>
      </pc:sldChg>
      <pc:sldChg chg="mod modShow">
        <pc:chgData name="Massimiliano Ungheretti" userId="a21ecf39-f0ca-44ef-92a3-fa76130ddaf0" providerId="ADAL" clId="{7183A2E4-A8EB-6643-9C5A-9ECB71984E2E}" dt="2024-03-25T15:41:06.057" v="13" actId="729"/>
        <pc:sldMkLst>
          <pc:docMk/>
          <pc:sldMk cId="0" sldId="297"/>
        </pc:sldMkLst>
      </pc:sldChg>
      <pc:sldChg chg="mod modShow">
        <pc:chgData name="Massimiliano Ungheretti" userId="a21ecf39-f0ca-44ef-92a3-fa76130ddaf0" providerId="ADAL" clId="{7183A2E4-A8EB-6643-9C5A-9ECB71984E2E}" dt="2024-03-25T15:41:06.057" v="13" actId="729"/>
        <pc:sldMkLst>
          <pc:docMk/>
          <pc:sldMk cId="0" sldId="298"/>
        </pc:sldMkLst>
      </pc:sldChg>
      <pc:sldChg chg="delSp modSp add mod modTransition setBg modNotesTx">
        <pc:chgData name="Massimiliano Ungheretti" userId="a21ecf39-f0ca-44ef-92a3-fa76130ddaf0" providerId="ADAL" clId="{7183A2E4-A8EB-6643-9C5A-9ECB71984E2E}" dt="2024-04-04T09:34:02.654" v="17992" actId="20577"/>
        <pc:sldMkLst>
          <pc:docMk/>
          <pc:sldMk cId="2958332469" sldId="2147197287"/>
        </pc:sldMkLst>
        <pc:spChg chg="del">
          <ac:chgData name="Massimiliano Ungheretti" userId="a21ecf39-f0ca-44ef-92a3-fa76130ddaf0" providerId="ADAL" clId="{7183A2E4-A8EB-6643-9C5A-9ECB71984E2E}" dt="2024-03-28T13:37:25.249" v="5024" actId="478"/>
          <ac:spMkLst>
            <pc:docMk/>
            <pc:sldMk cId="2958332469" sldId="2147197287"/>
            <ac:spMk id="3" creationId="{DA27E60F-0F51-5AA0-75FD-3210EBBBBCF6}"/>
          </ac:spMkLst>
        </pc:spChg>
        <pc:picChg chg="mod">
          <ac:chgData name="Massimiliano Ungheretti" userId="a21ecf39-f0ca-44ef-92a3-fa76130ddaf0" providerId="ADAL" clId="{7183A2E4-A8EB-6643-9C5A-9ECB71984E2E}" dt="2024-04-03T15:36:32.890" v="13073" actId="14100"/>
          <ac:picMkLst>
            <pc:docMk/>
            <pc:sldMk cId="2958332469" sldId="2147197287"/>
            <ac:picMk id="7" creationId="{2E2C458F-651E-4B40-ACC3-5ED24253E3CA}"/>
          </ac:picMkLst>
        </pc:picChg>
      </pc:sldChg>
      <pc:sldChg chg="addSp delSp modSp add mod ord setBg modAnim">
        <pc:chgData name="Massimiliano Ungheretti" userId="a21ecf39-f0ca-44ef-92a3-fa76130ddaf0" providerId="ADAL" clId="{7183A2E4-A8EB-6643-9C5A-9ECB71984E2E}" dt="2024-03-26T09:21:54.043" v="1825" actId="20578"/>
        <pc:sldMkLst>
          <pc:docMk/>
          <pc:sldMk cId="2878413769" sldId="2147197523"/>
        </pc:sldMkLst>
        <pc:spChg chg="mod">
          <ac:chgData name="Massimiliano Ungheretti" userId="a21ecf39-f0ca-44ef-92a3-fa76130ddaf0" providerId="ADAL" clId="{7183A2E4-A8EB-6643-9C5A-9ECB71984E2E}" dt="2024-03-25T16:15:44.131" v="325" actId="20577"/>
          <ac:spMkLst>
            <pc:docMk/>
            <pc:sldMk cId="2878413769" sldId="2147197523"/>
            <ac:spMk id="54" creationId="{9911E032-B0BA-07DB-2234-B0E5E5E4DB92}"/>
          </ac:spMkLst>
        </pc:spChg>
        <pc:spChg chg="mod">
          <ac:chgData name="Massimiliano Ungheretti" userId="a21ecf39-f0ca-44ef-92a3-fa76130ddaf0" providerId="ADAL" clId="{7183A2E4-A8EB-6643-9C5A-9ECB71984E2E}" dt="2024-03-25T15:44:45.469" v="130" actId="20577"/>
          <ac:spMkLst>
            <pc:docMk/>
            <pc:sldMk cId="2878413769" sldId="2147197523"/>
            <ac:spMk id="57" creationId="{A2AC8DE2-FF9E-61DC-D6D2-8A75B3B8B47A}"/>
          </ac:spMkLst>
        </pc:spChg>
        <pc:spChg chg="del">
          <ac:chgData name="Massimiliano Ungheretti" userId="a21ecf39-f0ca-44ef-92a3-fa76130ddaf0" providerId="ADAL" clId="{7183A2E4-A8EB-6643-9C5A-9ECB71984E2E}" dt="2024-03-20T15:56:25.205" v="11" actId="478"/>
          <ac:spMkLst>
            <pc:docMk/>
            <pc:sldMk cId="2878413769" sldId="2147197523"/>
            <ac:spMk id="1042" creationId="{7EA06010-47E9-FC0C-4398-43D655B490A8}"/>
          </ac:spMkLst>
        </pc:spChg>
        <pc:spChg chg="del">
          <ac:chgData name="Massimiliano Ungheretti" userId="a21ecf39-f0ca-44ef-92a3-fa76130ddaf0" providerId="ADAL" clId="{7183A2E4-A8EB-6643-9C5A-9ECB71984E2E}" dt="2024-03-20T15:56:25.205" v="11" actId="478"/>
          <ac:spMkLst>
            <pc:docMk/>
            <pc:sldMk cId="2878413769" sldId="2147197523"/>
            <ac:spMk id="1043" creationId="{5A002E56-A28F-B583-776F-CDAF762D0864}"/>
          </ac:spMkLst>
        </pc:spChg>
        <pc:picChg chg="del">
          <ac:chgData name="Massimiliano Ungheretti" userId="a21ecf39-f0ca-44ef-92a3-fa76130ddaf0" providerId="ADAL" clId="{7183A2E4-A8EB-6643-9C5A-9ECB71984E2E}" dt="2024-03-25T16:14:01.540" v="299" actId="478"/>
          <ac:picMkLst>
            <pc:docMk/>
            <pc:sldMk cId="2878413769" sldId="2147197523"/>
            <ac:picMk id="1044" creationId="{45C29ED6-7388-048B-7899-7F918BD5F7F1}"/>
          </ac:picMkLst>
        </pc:picChg>
        <pc:picChg chg="add del">
          <ac:chgData name="Massimiliano Ungheretti" userId="a21ecf39-f0ca-44ef-92a3-fa76130ddaf0" providerId="ADAL" clId="{7183A2E4-A8EB-6643-9C5A-9ECB71984E2E}" dt="2024-03-25T16:14:01.540" v="299" actId="478"/>
          <ac:picMkLst>
            <pc:docMk/>
            <pc:sldMk cId="2878413769" sldId="2147197523"/>
            <ac:picMk id="2050" creationId="{22126F92-C39C-9BB5-C320-4DB96AE1E0C8}"/>
          </ac:picMkLst>
        </pc:picChg>
        <pc:picChg chg="add mod">
          <ac:chgData name="Massimiliano Ungheretti" userId="a21ecf39-f0ca-44ef-92a3-fa76130ddaf0" providerId="ADAL" clId="{7183A2E4-A8EB-6643-9C5A-9ECB71984E2E}" dt="2024-03-25T16:15:51.019" v="326" actId="1076"/>
          <ac:picMkLst>
            <pc:docMk/>
            <pc:sldMk cId="2878413769" sldId="2147197523"/>
            <ac:picMk id="2052" creationId="{7DB8DE19-3EE2-0114-45BE-27522EF1E5FB}"/>
          </ac:picMkLst>
        </pc:picChg>
      </pc:sldChg>
      <pc:sldChg chg="del mod ord modShow modCm">
        <pc:chgData name="Massimiliano Ungheretti" userId="a21ecf39-f0ca-44ef-92a3-fa76130ddaf0" providerId="ADAL" clId="{7183A2E4-A8EB-6643-9C5A-9ECB71984E2E}" dt="2024-04-15T08:02:53.033" v="18098" actId="2696"/>
        <pc:sldMkLst>
          <pc:docMk/>
          <pc:sldMk cId="2013709585" sldId="2147197528"/>
        </pc:sldMkLst>
        <pc:extLst>
          <p:ext xmlns:p="http://schemas.openxmlformats.org/presentationml/2006/main" uri="{D6D511B9-2390-475A-947B-AFAB55BFBCF1}">
            <pc226:cmChg xmlns:pc226="http://schemas.microsoft.com/office/powerpoint/2022/06/main/command" chg="mod">
              <pc226:chgData name="Massimiliano Ungheretti" userId="a21ecf39-f0ca-44ef-92a3-fa76130ddaf0" providerId="ADAL" clId="{7183A2E4-A8EB-6643-9C5A-9ECB71984E2E}" dt="2024-03-26T10:29:42.983" v="2144" actId="2056"/>
              <pc2:cmMkLst xmlns:pc2="http://schemas.microsoft.com/office/powerpoint/2019/9/main/command">
                <pc:docMk/>
                <pc:sldMk cId="2013709585" sldId="2147197528"/>
                <pc2:cmMk id="{6F97CD5D-F26C-BE42-8570-B67CB3FDAE54}"/>
              </pc2:cmMkLst>
            </pc226:cmChg>
          </p:ext>
        </pc:extLst>
      </pc:sldChg>
      <pc:sldChg chg="add setBg modNotesTx">
        <pc:chgData name="Massimiliano Ungheretti" userId="a21ecf39-f0ca-44ef-92a3-fa76130ddaf0" providerId="ADAL" clId="{7183A2E4-A8EB-6643-9C5A-9ECB71984E2E}" dt="2024-03-26T08:48:57.505" v="1171" actId="20577"/>
        <pc:sldMkLst>
          <pc:docMk/>
          <pc:sldMk cId="2926867329" sldId="2147478777"/>
        </pc:sldMkLst>
      </pc:sldChg>
      <pc:sldChg chg="addSp delSp modSp add mod modTransition setBg addCm delCm modCm modNotesTx">
        <pc:chgData name="Massimiliano Ungheretti" userId="a21ecf39-f0ca-44ef-92a3-fa76130ddaf0" providerId="ADAL" clId="{7183A2E4-A8EB-6643-9C5A-9ECB71984E2E}" dt="2024-04-04T09:27:31.114" v="17966" actId="20577"/>
        <pc:sldMkLst>
          <pc:docMk/>
          <pc:sldMk cId="1079265068" sldId="2147478801"/>
        </pc:sldMkLst>
        <pc:spChg chg="add del mod">
          <ac:chgData name="Massimiliano Ungheretti" userId="a21ecf39-f0ca-44ef-92a3-fa76130ddaf0" providerId="ADAL" clId="{7183A2E4-A8EB-6643-9C5A-9ECB71984E2E}" dt="2024-03-26T13:16:59.382" v="3031" actId="21"/>
          <ac:spMkLst>
            <pc:docMk/>
            <pc:sldMk cId="1079265068" sldId="2147478801"/>
            <ac:spMk id="13" creationId="{FAA1C2DB-3C3A-E0AB-B152-EA96C7838494}"/>
          </ac:spMkLst>
        </pc:spChg>
        <pc:extLst>
          <p:ext xmlns:p="http://schemas.openxmlformats.org/presentationml/2006/main" uri="{D6D511B9-2390-475A-947B-AFAB55BFBCF1}">
            <pc226:cmChg xmlns:pc226="http://schemas.microsoft.com/office/powerpoint/2022/06/main/command" chg="add del mod">
              <pc226:chgData name="Massimiliano Ungheretti" userId="a21ecf39-f0ca-44ef-92a3-fa76130ddaf0" providerId="ADAL" clId="{7183A2E4-A8EB-6643-9C5A-9ECB71984E2E}" dt="2024-03-26T09:04:18.423" v="1390"/>
              <pc2:cmMkLst xmlns:pc2="http://schemas.microsoft.com/office/powerpoint/2019/9/main/command">
                <pc:docMk/>
                <pc:sldMk cId="1079265068" sldId="2147478801"/>
                <pc2:cmMk id="{95A5149B-BC02-8E41-B475-A58BF017BA16}"/>
              </pc2:cmMkLst>
            </pc226:cmChg>
            <pc226:cmChg xmlns:pc226="http://schemas.microsoft.com/office/powerpoint/2022/06/main/command" chg="del">
              <pc226:chgData name="Massimiliano Ungheretti" userId="a21ecf39-f0ca-44ef-92a3-fa76130ddaf0" providerId="ADAL" clId="{7183A2E4-A8EB-6643-9C5A-9ECB71984E2E}" dt="2024-03-20T15:25:22.472" v="4"/>
              <pc2:cmMkLst xmlns:pc2="http://schemas.microsoft.com/office/powerpoint/2019/9/main/command">
                <pc:docMk/>
                <pc:sldMk cId="1079265068" sldId="2147478801"/>
                <pc2:cmMk id="{55E3DAE8-343B-134E-B016-FF4618F9D369}"/>
              </pc2:cmMkLst>
            </pc226:cmChg>
          </p:ext>
        </pc:extLst>
      </pc:sldChg>
      <pc:sldChg chg="addSp delSp modSp add del mod ord modAnim modShow">
        <pc:chgData name="Massimiliano Ungheretti" userId="a21ecf39-f0ca-44ef-92a3-fa76130ddaf0" providerId="ADAL" clId="{7183A2E4-A8EB-6643-9C5A-9ECB71984E2E}" dt="2024-03-25T16:22:33.447" v="452" actId="2696"/>
        <pc:sldMkLst>
          <pc:docMk/>
          <pc:sldMk cId="2556638903" sldId="2147478802"/>
        </pc:sldMkLst>
        <pc:spChg chg="add mod">
          <ac:chgData name="Massimiliano Ungheretti" userId="a21ecf39-f0ca-44ef-92a3-fa76130ddaf0" providerId="ADAL" clId="{7183A2E4-A8EB-6643-9C5A-9ECB71984E2E}" dt="2024-03-25T16:17:01.707" v="382" actId="1076"/>
          <ac:spMkLst>
            <pc:docMk/>
            <pc:sldMk cId="2556638903" sldId="2147478802"/>
            <ac:spMk id="3" creationId="{CA2EA4D8-0E03-A3AE-5D9D-09F8A60D5F05}"/>
          </ac:spMkLst>
        </pc:spChg>
        <pc:spChg chg="add mod">
          <ac:chgData name="Massimiliano Ungheretti" userId="a21ecf39-f0ca-44ef-92a3-fa76130ddaf0" providerId="ADAL" clId="{7183A2E4-A8EB-6643-9C5A-9ECB71984E2E}" dt="2024-03-25T16:19:03.597" v="443" actId="1076"/>
          <ac:spMkLst>
            <pc:docMk/>
            <pc:sldMk cId="2556638903" sldId="2147478802"/>
            <ac:spMk id="4" creationId="{A2277F89-182A-A32B-1130-399041969AD7}"/>
          </ac:spMkLst>
        </pc:spChg>
        <pc:spChg chg="del">
          <ac:chgData name="Massimiliano Ungheretti" userId="a21ecf39-f0ca-44ef-92a3-fa76130ddaf0" providerId="ADAL" clId="{7183A2E4-A8EB-6643-9C5A-9ECB71984E2E}" dt="2024-03-25T15:46:45.587" v="133" actId="478"/>
          <ac:spMkLst>
            <pc:docMk/>
            <pc:sldMk cId="2556638903" sldId="2147478802"/>
            <ac:spMk id="5" creationId="{0AFF7D24-7AAE-6D80-5CA5-A37236F2566C}"/>
          </ac:spMkLst>
        </pc:spChg>
        <pc:spChg chg="del">
          <ac:chgData name="Massimiliano Ungheretti" userId="a21ecf39-f0ca-44ef-92a3-fa76130ddaf0" providerId="ADAL" clId="{7183A2E4-A8EB-6643-9C5A-9ECB71984E2E}" dt="2024-03-25T15:46:48.302" v="134" actId="478"/>
          <ac:spMkLst>
            <pc:docMk/>
            <pc:sldMk cId="2556638903" sldId="2147478802"/>
            <ac:spMk id="6" creationId="{C06025EC-9FE7-A434-F890-015D6F6114C2}"/>
          </ac:spMkLst>
        </pc:spChg>
        <pc:spChg chg="add mod">
          <ac:chgData name="Massimiliano Ungheretti" userId="a21ecf39-f0ca-44ef-92a3-fa76130ddaf0" providerId="ADAL" clId="{7183A2E4-A8EB-6643-9C5A-9ECB71984E2E}" dt="2024-03-25T16:17:33.009" v="440" actId="113"/>
          <ac:spMkLst>
            <pc:docMk/>
            <pc:sldMk cId="2556638903" sldId="2147478802"/>
            <ac:spMk id="7" creationId="{0F9DC2BC-AEEC-13AE-AA5C-3E2957EEC98E}"/>
          </ac:spMkLst>
        </pc:spChg>
        <pc:spChg chg="add mod">
          <ac:chgData name="Massimiliano Ungheretti" userId="a21ecf39-f0ca-44ef-92a3-fa76130ddaf0" providerId="ADAL" clId="{7183A2E4-A8EB-6643-9C5A-9ECB71984E2E}" dt="2024-03-25T16:16:50.408" v="379" actId="1076"/>
          <ac:spMkLst>
            <pc:docMk/>
            <pc:sldMk cId="2556638903" sldId="2147478802"/>
            <ac:spMk id="8" creationId="{AAB480A1-EC9D-D5AA-091B-C6B7FED97C94}"/>
          </ac:spMkLst>
        </pc:spChg>
        <pc:spChg chg="add mod">
          <ac:chgData name="Massimiliano Ungheretti" userId="a21ecf39-f0ca-44ef-92a3-fa76130ddaf0" providerId="ADAL" clId="{7183A2E4-A8EB-6643-9C5A-9ECB71984E2E}" dt="2024-03-25T16:17:49.076" v="442" actId="1076"/>
          <ac:spMkLst>
            <pc:docMk/>
            <pc:sldMk cId="2556638903" sldId="2147478802"/>
            <ac:spMk id="9" creationId="{353DCEA9-52A2-270C-60AD-F37655B1CF1B}"/>
          </ac:spMkLst>
        </pc:spChg>
        <pc:picChg chg="add mod">
          <ac:chgData name="Massimiliano Ungheretti" userId="a21ecf39-f0ca-44ef-92a3-fa76130ddaf0" providerId="ADAL" clId="{7183A2E4-A8EB-6643-9C5A-9ECB71984E2E}" dt="2024-03-25T16:16:58.144" v="381" actId="1076"/>
          <ac:picMkLst>
            <pc:docMk/>
            <pc:sldMk cId="2556638903" sldId="2147478802"/>
            <ac:picMk id="2" creationId="{A96AD1E0-F52C-E6B0-1485-CFD9547B867D}"/>
          </ac:picMkLst>
        </pc:picChg>
        <pc:picChg chg="add">
          <ac:chgData name="Massimiliano Ungheretti" userId="a21ecf39-f0ca-44ef-92a3-fa76130ddaf0" providerId="ADAL" clId="{7183A2E4-A8EB-6643-9C5A-9ECB71984E2E}" dt="2024-03-25T16:13:51.448" v="296"/>
          <ac:picMkLst>
            <pc:docMk/>
            <pc:sldMk cId="2556638903" sldId="2147478802"/>
            <ac:picMk id="1026" creationId="{E390620A-1DF8-C56E-BAC9-F7CF93E31F48}"/>
          </ac:picMkLst>
        </pc:picChg>
        <pc:picChg chg="add">
          <ac:chgData name="Massimiliano Ungheretti" userId="a21ecf39-f0ca-44ef-92a3-fa76130ddaf0" providerId="ADAL" clId="{7183A2E4-A8EB-6643-9C5A-9ECB71984E2E}" dt="2024-03-25T16:13:53.708" v="297"/>
          <ac:picMkLst>
            <pc:docMk/>
            <pc:sldMk cId="2556638903" sldId="2147478802"/>
            <ac:picMk id="1028" creationId="{5EEA6E44-070B-6B8D-5E37-A358B691E115}"/>
          </ac:picMkLst>
        </pc:picChg>
      </pc:sldChg>
      <pc:sldChg chg="addSp delSp modSp add mod setBg delAnim modAnim addCm modNotesTx">
        <pc:chgData name="Massimiliano Ungheretti" userId="a21ecf39-f0ca-44ef-92a3-fa76130ddaf0" providerId="ADAL" clId="{7183A2E4-A8EB-6643-9C5A-9ECB71984E2E}" dt="2024-03-26T09:19:06.456" v="1731" actId="1076"/>
        <pc:sldMkLst>
          <pc:docMk/>
          <pc:sldMk cId="1251331933" sldId="2147478803"/>
        </pc:sldMkLst>
        <pc:spChg chg="mod">
          <ac:chgData name="Massimiliano Ungheretti" userId="a21ecf39-f0ca-44ef-92a3-fa76130ddaf0" providerId="ADAL" clId="{7183A2E4-A8EB-6643-9C5A-9ECB71984E2E}" dt="2024-03-25T16:42:14.463" v="883" actId="20577"/>
          <ac:spMkLst>
            <pc:docMk/>
            <pc:sldMk cId="1251331933" sldId="2147478803"/>
            <ac:spMk id="3" creationId="{CA2EA4D8-0E03-A3AE-5D9D-09F8A60D5F05}"/>
          </ac:spMkLst>
        </pc:spChg>
        <pc:spChg chg="mod">
          <ac:chgData name="Massimiliano Ungheretti" userId="a21ecf39-f0ca-44ef-92a3-fa76130ddaf0" providerId="ADAL" clId="{7183A2E4-A8EB-6643-9C5A-9ECB71984E2E}" dt="2024-03-25T16:30:00.536" v="661" actId="1076"/>
          <ac:spMkLst>
            <pc:docMk/>
            <pc:sldMk cId="1251331933" sldId="2147478803"/>
            <ac:spMk id="4" creationId="{A2277F89-182A-A32B-1130-399041969AD7}"/>
          </ac:spMkLst>
        </pc:spChg>
        <pc:spChg chg="mod">
          <ac:chgData name="Massimiliano Ungheretti" userId="a21ecf39-f0ca-44ef-92a3-fa76130ddaf0" providerId="ADAL" clId="{7183A2E4-A8EB-6643-9C5A-9ECB71984E2E}" dt="2024-03-25T16:30:03.402" v="662" actId="1076"/>
          <ac:spMkLst>
            <pc:docMk/>
            <pc:sldMk cId="1251331933" sldId="2147478803"/>
            <ac:spMk id="7" creationId="{0F9DC2BC-AEEC-13AE-AA5C-3E2957EEC98E}"/>
          </ac:spMkLst>
        </pc:spChg>
        <pc:spChg chg="mod">
          <ac:chgData name="Massimiliano Ungheretti" userId="a21ecf39-f0ca-44ef-92a3-fa76130ddaf0" providerId="ADAL" clId="{7183A2E4-A8EB-6643-9C5A-9ECB71984E2E}" dt="2024-03-25T16:29:57.868" v="660" actId="1076"/>
          <ac:spMkLst>
            <pc:docMk/>
            <pc:sldMk cId="1251331933" sldId="2147478803"/>
            <ac:spMk id="9" creationId="{353DCEA9-52A2-270C-60AD-F37655B1CF1B}"/>
          </ac:spMkLst>
        </pc:spChg>
        <pc:spChg chg="add mod">
          <ac:chgData name="Massimiliano Ungheretti" userId="a21ecf39-f0ca-44ef-92a3-fa76130ddaf0" providerId="ADAL" clId="{7183A2E4-A8EB-6643-9C5A-9ECB71984E2E}" dt="2024-03-25T16:29:55.634" v="659" actId="1076"/>
          <ac:spMkLst>
            <pc:docMk/>
            <pc:sldMk cId="1251331933" sldId="2147478803"/>
            <ac:spMk id="10" creationId="{7B735C7A-B684-96BD-5739-FDD18CCBF6B1}"/>
          </ac:spMkLst>
        </pc:spChg>
        <pc:spChg chg="add mod">
          <ac:chgData name="Massimiliano Ungheretti" userId="a21ecf39-f0ca-44ef-92a3-fa76130ddaf0" providerId="ADAL" clId="{7183A2E4-A8EB-6643-9C5A-9ECB71984E2E}" dt="2024-03-25T16:34:01.465" v="732" actId="1076"/>
          <ac:spMkLst>
            <pc:docMk/>
            <pc:sldMk cId="1251331933" sldId="2147478803"/>
            <ac:spMk id="11" creationId="{C1BAF9C0-3E97-59AF-3026-6998819C794D}"/>
          </ac:spMkLst>
        </pc:spChg>
        <pc:spChg chg="add del mod">
          <ac:chgData name="Massimiliano Ungheretti" userId="a21ecf39-f0ca-44ef-92a3-fa76130ddaf0" providerId="ADAL" clId="{7183A2E4-A8EB-6643-9C5A-9ECB71984E2E}" dt="2024-03-25T16:39:16.545" v="826" actId="11529"/>
          <ac:spMkLst>
            <pc:docMk/>
            <pc:sldMk cId="1251331933" sldId="2147478803"/>
            <ac:spMk id="20" creationId="{4E666405-0189-04BA-B7D6-A30B0013752D}"/>
          </ac:spMkLst>
        </pc:spChg>
        <pc:spChg chg="add del mod">
          <ac:chgData name="Massimiliano Ungheretti" userId="a21ecf39-f0ca-44ef-92a3-fa76130ddaf0" providerId="ADAL" clId="{7183A2E4-A8EB-6643-9C5A-9ECB71984E2E}" dt="2024-03-25T16:41:01.083" v="836" actId="478"/>
          <ac:spMkLst>
            <pc:docMk/>
            <pc:sldMk cId="1251331933" sldId="2147478803"/>
            <ac:spMk id="21" creationId="{6341B36E-9BA5-88EC-AABA-4E6E29B2BD8E}"/>
          </ac:spMkLst>
        </pc:spChg>
        <pc:picChg chg="add mod">
          <ac:chgData name="Massimiliano Ungheretti" userId="a21ecf39-f0ca-44ef-92a3-fa76130ddaf0" providerId="ADAL" clId="{7183A2E4-A8EB-6643-9C5A-9ECB71984E2E}" dt="2024-03-26T09:05:16.286" v="1395" actId="1076"/>
          <ac:picMkLst>
            <pc:docMk/>
            <pc:sldMk cId="1251331933" sldId="2147478803"/>
            <ac:picMk id="2" creationId="{3DF1FA2F-3BBB-7D18-CD66-78795FDA7D44}"/>
          </ac:picMkLst>
        </pc:picChg>
        <pc:picChg chg="del mod">
          <ac:chgData name="Massimiliano Ungheretti" userId="a21ecf39-f0ca-44ef-92a3-fa76130ddaf0" providerId="ADAL" clId="{7183A2E4-A8EB-6643-9C5A-9ECB71984E2E}" dt="2024-03-25T16:23:02.774" v="457" actId="478"/>
          <ac:picMkLst>
            <pc:docMk/>
            <pc:sldMk cId="1251331933" sldId="2147478803"/>
            <ac:picMk id="2" creationId="{A96AD1E0-F52C-E6B0-1485-CFD9547B867D}"/>
          </ac:picMkLst>
        </pc:picChg>
        <pc:picChg chg="add mod">
          <ac:chgData name="Massimiliano Ungheretti" userId="a21ecf39-f0ca-44ef-92a3-fa76130ddaf0" providerId="ADAL" clId="{7183A2E4-A8EB-6643-9C5A-9ECB71984E2E}" dt="2024-03-26T09:05:36.672" v="1401" actId="1076"/>
          <ac:picMkLst>
            <pc:docMk/>
            <pc:sldMk cId="1251331933" sldId="2147478803"/>
            <ac:picMk id="5" creationId="{98975B1E-8C5F-13C5-EA06-8C62E99AD85A}"/>
          </ac:picMkLst>
        </pc:picChg>
        <pc:picChg chg="add mod">
          <ac:chgData name="Massimiliano Ungheretti" userId="a21ecf39-f0ca-44ef-92a3-fa76130ddaf0" providerId="ADAL" clId="{7183A2E4-A8EB-6643-9C5A-9ECB71984E2E}" dt="2024-03-25T16:43:54.152" v="892" actId="207"/>
          <ac:picMkLst>
            <pc:docMk/>
            <pc:sldMk cId="1251331933" sldId="2147478803"/>
            <ac:picMk id="6" creationId="{940B3C5F-84DB-2332-3CAE-77989161EAB8}"/>
          </ac:picMkLst>
        </pc:picChg>
        <pc:picChg chg="add mod">
          <ac:chgData name="Massimiliano Ungheretti" userId="a21ecf39-f0ca-44ef-92a3-fa76130ddaf0" providerId="ADAL" clId="{7183A2E4-A8EB-6643-9C5A-9ECB71984E2E}" dt="2024-03-26T09:06:10.523" v="1404" actId="1076"/>
          <ac:picMkLst>
            <pc:docMk/>
            <pc:sldMk cId="1251331933" sldId="2147478803"/>
            <ac:picMk id="12" creationId="{5444D92E-8D25-E0DC-9D41-AE610E340F5A}"/>
          </ac:picMkLst>
        </pc:picChg>
        <pc:picChg chg="add mod">
          <ac:chgData name="Massimiliano Ungheretti" userId="a21ecf39-f0ca-44ef-92a3-fa76130ddaf0" providerId="ADAL" clId="{7183A2E4-A8EB-6643-9C5A-9ECB71984E2E}" dt="2024-03-25T16:43:54.152" v="892" actId="207"/>
          <ac:picMkLst>
            <pc:docMk/>
            <pc:sldMk cId="1251331933" sldId="2147478803"/>
            <ac:picMk id="13" creationId="{327AA02F-8A40-4ED4-BA3D-8B0230D0A415}"/>
          </ac:picMkLst>
        </pc:picChg>
        <pc:picChg chg="add mod">
          <ac:chgData name="Massimiliano Ungheretti" userId="a21ecf39-f0ca-44ef-92a3-fa76130ddaf0" providerId="ADAL" clId="{7183A2E4-A8EB-6643-9C5A-9ECB71984E2E}" dt="2024-03-26T09:19:06.456" v="1731" actId="1076"/>
          <ac:picMkLst>
            <pc:docMk/>
            <pc:sldMk cId="1251331933" sldId="2147478803"/>
            <ac:picMk id="14" creationId="{921986AC-F0D3-D537-E64F-A2234A1949EE}"/>
          </ac:picMkLst>
        </pc:picChg>
        <pc:picChg chg="add mod">
          <ac:chgData name="Massimiliano Ungheretti" userId="a21ecf39-f0ca-44ef-92a3-fa76130ddaf0" providerId="ADAL" clId="{7183A2E4-A8EB-6643-9C5A-9ECB71984E2E}" dt="2024-03-25T16:43:54.152" v="892" actId="207"/>
          <ac:picMkLst>
            <pc:docMk/>
            <pc:sldMk cId="1251331933" sldId="2147478803"/>
            <ac:picMk id="15" creationId="{6A0004B5-FD15-6E26-B7C9-DA7A329C8216}"/>
          </ac:picMkLst>
        </pc:picChg>
        <pc:picChg chg="add mod">
          <ac:chgData name="Massimiliano Ungheretti" userId="a21ecf39-f0ca-44ef-92a3-fa76130ddaf0" providerId="ADAL" clId="{7183A2E4-A8EB-6643-9C5A-9ECB71984E2E}" dt="2024-03-26T09:14:30.461" v="1488" actId="1076"/>
          <ac:picMkLst>
            <pc:docMk/>
            <pc:sldMk cId="1251331933" sldId="2147478803"/>
            <ac:picMk id="16" creationId="{BA355B90-5AA4-2A09-A849-DEBE63663493}"/>
          </ac:picMkLst>
        </pc:picChg>
        <pc:picChg chg="add mod">
          <ac:chgData name="Massimiliano Ungheretti" userId="a21ecf39-f0ca-44ef-92a3-fa76130ddaf0" providerId="ADAL" clId="{7183A2E4-A8EB-6643-9C5A-9ECB71984E2E}" dt="2024-03-25T16:43:54.152" v="892" actId="207"/>
          <ac:picMkLst>
            <pc:docMk/>
            <pc:sldMk cId="1251331933" sldId="2147478803"/>
            <ac:picMk id="17" creationId="{4D3845EB-3788-4B85-D984-F9DD916E4628}"/>
          </ac:picMkLst>
        </pc:picChg>
        <pc:picChg chg="add mod">
          <ac:chgData name="Massimiliano Ungheretti" userId="a21ecf39-f0ca-44ef-92a3-fa76130ddaf0" providerId="ADAL" clId="{7183A2E4-A8EB-6643-9C5A-9ECB71984E2E}" dt="2024-03-26T09:19:03.610" v="1730" actId="1076"/>
          <ac:picMkLst>
            <pc:docMk/>
            <pc:sldMk cId="1251331933" sldId="2147478803"/>
            <ac:picMk id="18" creationId="{5AB11E63-DFAB-55A3-1648-A0AC76A36F84}"/>
          </ac:picMkLst>
        </pc:picChg>
        <pc:picChg chg="add del mod">
          <ac:chgData name="Massimiliano Ungheretti" userId="a21ecf39-f0ca-44ef-92a3-fa76130ddaf0" providerId="ADAL" clId="{7183A2E4-A8EB-6643-9C5A-9ECB71984E2E}" dt="2024-03-25T16:41:24.468" v="842" actId="478"/>
          <ac:picMkLst>
            <pc:docMk/>
            <pc:sldMk cId="1251331933" sldId="2147478803"/>
            <ac:picMk id="19" creationId="{274E3F89-DF6B-BA40-C18A-3F088860D39C}"/>
          </ac:picMkLst>
        </pc:picChg>
        <pc:picChg chg="add mod">
          <ac:chgData name="Massimiliano Ungheretti" userId="a21ecf39-f0ca-44ef-92a3-fa76130ddaf0" providerId="ADAL" clId="{7183A2E4-A8EB-6643-9C5A-9ECB71984E2E}" dt="2024-03-25T16:43:54.152" v="892" actId="207"/>
          <ac:picMkLst>
            <pc:docMk/>
            <pc:sldMk cId="1251331933" sldId="2147478803"/>
            <ac:picMk id="23" creationId="{F62F50B3-2E7B-A25D-F319-226498BB0C0F}"/>
          </ac:picMkLst>
        </pc:picChg>
        <pc:picChg chg="add mod">
          <ac:chgData name="Massimiliano Ungheretti" userId="a21ecf39-f0ca-44ef-92a3-fa76130ddaf0" providerId="ADAL" clId="{7183A2E4-A8EB-6643-9C5A-9ECB71984E2E}" dt="2024-03-25T16:43:54.152" v="892" actId="207"/>
          <ac:picMkLst>
            <pc:docMk/>
            <pc:sldMk cId="1251331933" sldId="2147478803"/>
            <ac:picMk id="25" creationId="{AAD8D4E7-62B8-B06B-EE09-225C2F95ACDE}"/>
          </ac:picMkLst>
        </pc:picChg>
        <pc:extLst>
          <p:ext xmlns:p="http://schemas.openxmlformats.org/presentationml/2006/main" uri="{D6D511B9-2390-475A-947B-AFAB55BFBCF1}">
            <pc226:cmChg xmlns:pc226="http://schemas.microsoft.com/office/powerpoint/2022/06/main/command" chg="add">
              <pc226:chgData name="Massimiliano Ungheretti" userId="a21ecf39-f0ca-44ef-92a3-fa76130ddaf0" providerId="ADAL" clId="{7183A2E4-A8EB-6643-9C5A-9ECB71984E2E}" dt="2024-03-26T09:14:48.132" v="1489"/>
              <pc2:cmMkLst xmlns:pc2="http://schemas.microsoft.com/office/powerpoint/2019/9/main/command">
                <pc:docMk/>
                <pc:sldMk cId="1251331933" sldId="2147478803"/>
                <pc2:cmMk id="{559F8881-B838-5C4F-BF4C-3E53AFC09CF9}"/>
              </pc2:cmMkLst>
            </pc226:cmChg>
            <pc226:cmChg xmlns:pc226="http://schemas.microsoft.com/office/powerpoint/2022/06/main/command" chg="add">
              <pc226:chgData name="Massimiliano Ungheretti" userId="a21ecf39-f0ca-44ef-92a3-fa76130ddaf0" providerId="ADAL" clId="{7183A2E4-A8EB-6643-9C5A-9ECB71984E2E}" dt="2024-03-26T09:04:49.131" v="1391"/>
              <pc2:cmMkLst xmlns:pc2="http://schemas.microsoft.com/office/powerpoint/2019/9/main/command">
                <pc:docMk/>
                <pc:sldMk cId="1251331933" sldId="2147478803"/>
                <pc2:cmMk id="{11E7AE95-751F-1E4F-B67A-312EDF0F58D7}"/>
              </pc2:cmMkLst>
            </pc226:cmChg>
          </p:ext>
        </pc:extLst>
      </pc:sldChg>
      <pc:sldChg chg="addSp delSp modSp add mod modAnim modShow addCm delCm modCm modNotesTx">
        <pc:chgData name="Massimiliano Ungheretti" userId="a21ecf39-f0ca-44ef-92a3-fa76130ddaf0" providerId="ADAL" clId="{7183A2E4-A8EB-6643-9C5A-9ECB71984E2E}" dt="2024-04-03T16:38:03.429" v="16066" actId="20577"/>
        <pc:sldMkLst>
          <pc:docMk/>
          <pc:sldMk cId="1422123064" sldId="2147478804"/>
        </pc:sldMkLst>
        <pc:spChg chg="add mod">
          <ac:chgData name="Massimiliano Ungheretti" userId="a21ecf39-f0ca-44ef-92a3-fa76130ddaf0" providerId="ADAL" clId="{7183A2E4-A8EB-6643-9C5A-9ECB71984E2E}" dt="2024-03-26T09:16:08.690" v="1623" actId="403"/>
          <ac:spMkLst>
            <pc:docMk/>
            <pc:sldMk cId="1422123064" sldId="2147478804"/>
            <ac:spMk id="2" creationId="{44B42702-E0C4-BD92-E27C-8E296D07D5F1}"/>
          </ac:spMkLst>
        </pc:spChg>
        <pc:spChg chg="add mod">
          <ac:chgData name="Massimiliano Ungheretti" userId="a21ecf39-f0ca-44ef-92a3-fa76130ddaf0" providerId="ADAL" clId="{7183A2E4-A8EB-6643-9C5A-9ECB71984E2E}" dt="2024-04-03T13:17:08.172" v="6645" actId="20577"/>
          <ac:spMkLst>
            <pc:docMk/>
            <pc:sldMk cId="1422123064" sldId="2147478804"/>
            <ac:spMk id="3" creationId="{AE237737-6E27-46A5-C70C-16BEBE164036}"/>
          </ac:spMkLst>
        </pc:spChg>
        <pc:spChg chg="del">
          <ac:chgData name="Massimiliano Ungheretti" userId="a21ecf39-f0ca-44ef-92a3-fa76130ddaf0" providerId="ADAL" clId="{7183A2E4-A8EB-6643-9C5A-9ECB71984E2E}" dt="2024-03-26T08:52:03.330" v="1174" actId="478"/>
          <ac:spMkLst>
            <pc:docMk/>
            <pc:sldMk cId="1422123064" sldId="2147478804"/>
            <ac:spMk id="4" creationId="{961709E8-0FDF-6C43-C8DD-5E9440B94100}"/>
          </ac:spMkLst>
        </pc:spChg>
        <pc:spChg chg="del">
          <ac:chgData name="Massimiliano Ungheretti" userId="a21ecf39-f0ca-44ef-92a3-fa76130ddaf0" providerId="ADAL" clId="{7183A2E4-A8EB-6643-9C5A-9ECB71984E2E}" dt="2024-03-26T08:52:03.330" v="1174" actId="478"/>
          <ac:spMkLst>
            <pc:docMk/>
            <pc:sldMk cId="1422123064" sldId="2147478804"/>
            <ac:spMk id="5" creationId="{71D76743-3448-03C7-6234-21BBA33E666D}"/>
          </ac:spMkLst>
        </pc:spChg>
        <pc:spChg chg="add mod">
          <ac:chgData name="Massimiliano Ungheretti" userId="a21ecf39-f0ca-44ef-92a3-fa76130ddaf0" providerId="ADAL" clId="{7183A2E4-A8EB-6643-9C5A-9ECB71984E2E}" dt="2024-04-03T13:16:52.176" v="6641" actId="164"/>
          <ac:spMkLst>
            <pc:docMk/>
            <pc:sldMk cId="1422123064" sldId="2147478804"/>
            <ac:spMk id="6" creationId="{0FCD2D9F-9FED-E804-15CE-B9796249D26C}"/>
          </ac:spMkLst>
        </pc:spChg>
        <pc:spChg chg="add del">
          <ac:chgData name="Massimiliano Ungheretti" userId="a21ecf39-f0ca-44ef-92a3-fa76130ddaf0" providerId="ADAL" clId="{7183A2E4-A8EB-6643-9C5A-9ECB71984E2E}" dt="2024-03-26T10:26:39.287" v="2083" actId="478"/>
          <ac:spMkLst>
            <pc:docMk/>
            <pc:sldMk cId="1422123064" sldId="2147478804"/>
            <ac:spMk id="8" creationId="{9F1679CF-4724-2C80-9DAF-592C56F12086}"/>
          </ac:spMkLst>
        </pc:spChg>
        <pc:spChg chg="add del">
          <ac:chgData name="Massimiliano Ungheretti" userId="a21ecf39-f0ca-44ef-92a3-fa76130ddaf0" providerId="ADAL" clId="{7183A2E4-A8EB-6643-9C5A-9ECB71984E2E}" dt="2024-03-26T10:26:56.982" v="2085" actId="478"/>
          <ac:spMkLst>
            <pc:docMk/>
            <pc:sldMk cId="1422123064" sldId="2147478804"/>
            <ac:spMk id="9" creationId="{EBE993D6-837F-37C7-51F5-A0EE7AC46A14}"/>
          </ac:spMkLst>
        </pc:spChg>
        <pc:spChg chg="add del mod">
          <ac:chgData name="Massimiliano Ungheretti" userId="a21ecf39-f0ca-44ef-92a3-fa76130ddaf0" providerId="ADAL" clId="{7183A2E4-A8EB-6643-9C5A-9ECB71984E2E}" dt="2024-03-26T10:28:27.577" v="2109" actId="478"/>
          <ac:spMkLst>
            <pc:docMk/>
            <pc:sldMk cId="1422123064" sldId="2147478804"/>
            <ac:spMk id="11" creationId="{2044A26B-AF02-6D04-D333-78FA34376002}"/>
          </ac:spMkLst>
        </pc:spChg>
        <pc:spChg chg="add del mod">
          <ac:chgData name="Massimiliano Ungheretti" userId="a21ecf39-f0ca-44ef-92a3-fa76130ddaf0" providerId="ADAL" clId="{7183A2E4-A8EB-6643-9C5A-9ECB71984E2E}" dt="2024-03-26T10:29:26.441" v="2138" actId="478"/>
          <ac:spMkLst>
            <pc:docMk/>
            <pc:sldMk cId="1422123064" sldId="2147478804"/>
            <ac:spMk id="12" creationId="{054D4EEE-E0A0-370B-3E67-AE2380B851B9}"/>
          </ac:spMkLst>
        </pc:spChg>
        <pc:spChg chg="add mod">
          <ac:chgData name="Massimiliano Ungheretti" userId="a21ecf39-f0ca-44ef-92a3-fa76130ddaf0" providerId="ADAL" clId="{7183A2E4-A8EB-6643-9C5A-9ECB71984E2E}" dt="2024-04-03T13:20:57.494" v="6835" actId="164"/>
          <ac:spMkLst>
            <pc:docMk/>
            <pc:sldMk cId="1422123064" sldId="2147478804"/>
            <ac:spMk id="13" creationId="{FFB2FCDA-17C8-E811-2BA5-300557302BD7}"/>
          </ac:spMkLst>
        </pc:spChg>
        <pc:spChg chg="add mod">
          <ac:chgData name="Massimiliano Ungheretti" userId="a21ecf39-f0ca-44ef-92a3-fa76130ddaf0" providerId="ADAL" clId="{7183A2E4-A8EB-6643-9C5A-9ECB71984E2E}" dt="2024-04-03T13:17:46.740" v="6664" actId="1076"/>
          <ac:spMkLst>
            <pc:docMk/>
            <pc:sldMk cId="1422123064" sldId="2147478804"/>
            <ac:spMk id="14" creationId="{0A376AE2-66E0-C8FD-E9AE-39E4915A0D5C}"/>
          </ac:spMkLst>
        </pc:spChg>
        <pc:spChg chg="add mod">
          <ac:chgData name="Massimiliano Ungheretti" userId="a21ecf39-f0ca-44ef-92a3-fa76130ddaf0" providerId="ADAL" clId="{7183A2E4-A8EB-6643-9C5A-9ECB71984E2E}" dt="2024-03-26T10:55:59.004" v="2860" actId="1076"/>
          <ac:spMkLst>
            <pc:docMk/>
            <pc:sldMk cId="1422123064" sldId="2147478804"/>
            <ac:spMk id="17" creationId="{759BD481-CDD4-3341-C8BB-6FA084FC26A8}"/>
          </ac:spMkLst>
        </pc:spChg>
        <pc:spChg chg="add mod">
          <ac:chgData name="Massimiliano Ungheretti" userId="a21ecf39-f0ca-44ef-92a3-fa76130ddaf0" providerId="ADAL" clId="{7183A2E4-A8EB-6643-9C5A-9ECB71984E2E}" dt="2024-04-03T13:09:12.161" v="6599" actId="164"/>
          <ac:spMkLst>
            <pc:docMk/>
            <pc:sldMk cId="1422123064" sldId="2147478804"/>
            <ac:spMk id="20" creationId="{7264B23A-4E4E-53B8-FCED-8FEEE97D0527}"/>
          </ac:spMkLst>
        </pc:spChg>
        <pc:spChg chg="mod">
          <ac:chgData name="Massimiliano Ungheretti" userId="a21ecf39-f0ca-44ef-92a3-fa76130ddaf0" providerId="ADAL" clId="{7183A2E4-A8EB-6643-9C5A-9ECB71984E2E}" dt="2024-04-03T13:09:12.161" v="6599" actId="164"/>
          <ac:spMkLst>
            <pc:docMk/>
            <pc:sldMk cId="1422123064" sldId="2147478804"/>
            <ac:spMk id="23" creationId="{98702870-45E0-4C29-2729-10C81AE52E9A}"/>
          </ac:spMkLst>
        </pc:spChg>
        <pc:grpChg chg="add mod">
          <ac:chgData name="Massimiliano Ungheretti" userId="a21ecf39-f0ca-44ef-92a3-fa76130ddaf0" providerId="ADAL" clId="{7183A2E4-A8EB-6643-9C5A-9ECB71984E2E}" dt="2024-04-03T13:09:12.161" v="6599" actId="164"/>
          <ac:grpSpMkLst>
            <pc:docMk/>
            <pc:sldMk cId="1422123064" sldId="2147478804"/>
            <ac:grpSpMk id="7" creationId="{42A1E691-92BD-D247-929A-7514052C67B2}"/>
          </ac:grpSpMkLst>
        </pc:grpChg>
        <pc:grpChg chg="add mod">
          <ac:chgData name="Massimiliano Ungheretti" userId="a21ecf39-f0ca-44ef-92a3-fa76130ddaf0" providerId="ADAL" clId="{7183A2E4-A8EB-6643-9C5A-9ECB71984E2E}" dt="2024-04-03T13:17:40.054" v="6663" actId="1076"/>
          <ac:grpSpMkLst>
            <pc:docMk/>
            <pc:sldMk cId="1422123064" sldId="2147478804"/>
            <ac:grpSpMk id="8" creationId="{FE078098-1030-D080-06C8-21A39C485C12}"/>
          </ac:grpSpMkLst>
        </pc:grpChg>
        <pc:grpChg chg="add mod">
          <ac:chgData name="Massimiliano Ungheretti" userId="a21ecf39-f0ca-44ef-92a3-fa76130ddaf0" providerId="ADAL" clId="{7183A2E4-A8EB-6643-9C5A-9ECB71984E2E}" dt="2024-04-03T13:20:57.494" v="6835" actId="164"/>
          <ac:grpSpMkLst>
            <pc:docMk/>
            <pc:sldMk cId="1422123064" sldId="2147478804"/>
            <ac:grpSpMk id="9" creationId="{E485370F-4DB1-1FBA-0ACD-A2DDBA07DC1F}"/>
          </ac:grpSpMkLst>
        </pc:grpChg>
        <pc:picChg chg="add mod">
          <ac:chgData name="Massimiliano Ungheretti" userId="a21ecf39-f0ca-44ef-92a3-fa76130ddaf0" providerId="ADAL" clId="{7183A2E4-A8EB-6643-9C5A-9ECB71984E2E}" dt="2024-04-03T13:20:57.494" v="6835" actId="164"/>
          <ac:picMkLst>
            <pc:docMk/>
            <pc:sldMk cId="1422123064" sldId="2147478804"/>
            <ac:picMk id="2" creationId="{6CDBED5A-CE66-DA5F-1F67-955BB975AD6D}"/>
          </ac:picMkLst>
        </pc:picChg>
        <pc:picChg chg="add del mod">
          <ac:chgData name="Massimiliano Ungheretti" userId="a21ecf39-f0ca-44ef-92a3-fa76130ddaf0" providerId="ADAL" clId="{7183A2E4-A8EB-6643-9C5A-9ECB71984E2E}" dt="2024-03-26T10:26:10.952" v="2081" actId="478"/>
          <ac:picMkLst>
            <pc:docMk/>
            <pc:sldMk cId="1422123064" sldId="2147478804"/>
            <ac:picMk id="7" creationId="{DD747595-2B0D-9E02-7A57-B0E206A1745A}"/>
          </ac:picMkLst>
        </pc:picChg>
        <pc:picChg chg="add mod">
          <ac:chgData name="Massimiliano Ungheretti" userId="a21ecf39-f0ca-44ef-92a3-fa76130ddaf0" providerId="ADAL" clId="{7183A2E4-A8EB-6643-9C5A-9ECB71984E2E}" dt="2024-04-03T13:16:52.176" v="6641" actId="164"/>
          <ac:picMkLst>
            <pc:docMk/>
            <pc:sldMk cId="1422123064" sldId="2147478804"/>
            <ac:picMk id="15" creationId="{A0B95676-0F5D-12D0-88ED-6B84A9256C70}"/>
          </ac:picMkLst>
        </pc:picChg>
        <pc:picChg chg="add mod">
          <ac:chgData name="Massimiliano Ungheretti" userId="a21ecf39-f0ca-44ef-92a3-fa76130ddaf0" providerId="ADAL" clId="{7183A2E4-A8EB-6643-9C5A-9ECB71984E2E}" dt="2024-04-03T13:20:57.494" v="6835" actId="164"/>
          <ac:picMkLst>
            <pc:docMk/>
            <pc:sldMk cId="1422123064" sldId="2147478804"/>
            <ac:picMk id="16" creationId="{BB51041D-AD94-9DF0-E69E-05DE75C34134}"/>
          </ac:picMkLst>
        </pc:picChg>
        <pc:cxnChg chg="add mod">
          <ac:chgData name="Massimiliano Ungheretti" userId="a21ecf39-f0ca-44ef-92a3-fa76130ddaf0" providerId="ADAL" clId="{7183A2E4-A8EB-6643-9C5A-9ECB71984E2E}" dt="2024-03-26T10:57:05.552" v="2876" actId="692"/>
          <ac:cxnSpMkLst>
            <pc:docMk/>
            <pc:sldMk cId="1422123064" sldId="2147478804"/>
            <ac:cxnSpMk id="19" creationId="{869C0F28-4BDB-6CE3-2FE4-6E0BE7FA742F}"/>
          </ac:cxnSpMkLst>
        </pc:cxnChg>
        <pc:extLst>
          <p:ext xmlns:p="http://schemas.openxmlformats.org/presentationml/2006/main" uri="{D6D511B9-2390-475A-947B-AFAB55BFBCF1}">
            <pc226:cmChg xmlns:pc226="http://schemas.microsoft.com/office/powerpoint/2022/06/main/command" chg="add del">
              <pc226:chgData name="Massimiliano Ungheretti" userId="a21ecf39-f0ca-44ef-92a3-fa76130ddaf0" providerId="ADAL" clId="{7183A2E4-A8EB-6643-9C5A-9ECB71984E2E}" dt="2024-03-26T11:00:24.885" v="2980"/>
              <pc2:cmMkLst xmlns:pc2="http://schemas.microsoft.com/office/powerpoint/2019/9/main/command">
                <pc:docMk/>
                <pc:sldMk cId="1422123064" sldId="2147478804"/>
                <pc2:cmMk id="{73312AC2-DEBF-E04D-B05C-27E3DFBF99DA}"/>
              </pc2:cmMkLst>
              <pc226:cmRplyChg chg="add">
                <pc226:chgData name="Massimiliano Ungheretti" userId="a21ecf39-f0ca-44ef-92a3-fa76130ddaf0" providerId="ADAL" clId="{7183A2E4-A8EB-6643-9C5A-9ECB71984E2E}" dt="2024-03-26T09:18:35.941" v="1728"/>
                <pc2:cmRplyMkLst xmlns:pc2="http://schemas.microsoft.com/office/powerpoint/2019/9/main/command">
                  <pc:docMk/>
                  <pc:sldMk cId="1422123064" sldId="2147478804"/>
                  <pc2:cmMk id="{73312AC2-DEBF-E04D-B05C-27E3DFBF99DA}"/>
                  <pc2:cmRplyMk id="{ADEDEA52-1C9A-324B-8F43-2C6F43D702FD}"/>
                </pc2:cmRplyMkLst>
              </pc226:cmRplyChg>
            </pc226:cmChg>
          </p:ext>
        </pc:extLst>
      </pc:sldChg>
      <pc:sldChg chg="addSp delSp modSp add del mod modShow">
        <pc:chgData name="Massimiliano Ungheretti" userId="a21ecf39-f0ca-44ef-92a3-fa76130ddaf0" providerId="ADAL" clId="{7183A2E4-A8EB-6643-9C5A-9ECB71984E2E}" dt="2024-03-25T16:54:51.524" v="1057" actId="2696"/>
        <pc:sldMkLst>
          <pc:docMk/>
          <pc:sldMk cId="1469463691" sldId="2147478804"/>
        </pc:sldMkLst>
        <pc:spChg chg="add mod">
          <ac:chgData name="Massimiliano Ungheretti" userId="a21ecf39-f0ca-44ef-92a3-fa76130ddaf0" providerId="ADAL" clId="{7183A2E4-A8EB-6643-9C5A-9ECB71984E2E}" dt="2024-03-25T16:31:17.808" v="723" actId="20577"/>
          <ac:spMkLst>
            <pc:docMk/>
            <pc:sldMk cId="1469463691" sldId="2147478804"/>
            <ac:spMk id="2" creationId="{7EEE3C40-3ABA-34C9-10C2-45C6E0DC7C29}"/>
          </ac:spMkLst>
        </pc:spChg>
        <pc:spChg chg="del">
          <ac:chgData name="Massimiliano Ungheretti" userId="a21ecf39-f0ca-44ef-92a3-fa76130ddaf0" providerId="ADAL" clId="{7183A2E4-A8EB-6643-9C5A-9ECB71984E2E}" dt="2024-03-25T16:30:19.928" v="664" actId="478"/>
          <ac:spMkLst>
            <pc:docMk/>
            <pc:sldMk cId="1469463691" sldId="2147478804"/>
            <ac:spMk id="4" creationId="{961709E8-0FDF-6C43-C8DD-5E9440B94100}"/>
          </ac:spMkLst>
        </pc:spChg>
        <pc:spChg chg="del">
          <ac:chgData name="Massimiliano Ungheretti" userId="a21ecf39-f0ca-44ef-92a3-fa76130ddaf0" providerId="ADAL" clId="{7183A2E4-A8EB-6643-9C5A-9ECB71984E2E}" dt="2024-03-25T16:30:21.107" v="665" actId="478"/>
          <ac:spMkLst>
            <pc:docMk/>
            <pc:sldMk cId="1469463691" sldId="2147478804"/>
            <ac:spMk id="5" creationId="{71D76743-3448-03C7-6234-21BBA33E666D}"/>
          </ac:spMkLst>
        </pc:spChg>
      </pc:sldChg>
      <pc:sldChg chg="addSp modSp new mod modClrScheme modCm chgLayout">
        <pc:chgData name="Massimiliano Ungheretti" userId="a21ecf39-f0ca-44ef-92a3-fa76130ddaf0" providerId="ADAL" clId="{7183A2E4-A8EB-6643-9C5A-9ECB71984E2E}" dt="2024-03-26T11:04:03.304" v="2981"/>
        <pc:sldMkLst>
          <pc:docMk/>
          <pc:sldMk cId="1241767771" sldId="2147478805"/>
        </pc:sldMkLst>
        <pc:spChg chg="mod ord">
          <ac:chgData name="Massimiliano Ungheretti" userId="a21ecf39-f0ca-44ef-92a3-fa76130ddaf0" providerId="ADAL" clId="{7183A2E4-A8EB-6643-9C5A-9ECB71984E2E}" dt="2024-03-26T09:04:04.677" v="1388" actId="20577"/>
          <ac:spMkLst>
            <pc:docMk/>
            <pc:sldMk cId="1241767771" sldId="2147478805"/>
            <ac:spMk id="2" creationId="{66F2866E-FC1F-1E93-FD86-6E9BEAE19CBF}"/>
          </ac:spMkLst>
        </pc:spChg>
        <pc:spChg chg="mod ord">
          <ac:chgData name="Massimiliano Ungheretti" userId="a21ecf39-f0ca-44ef-92a3-fa76130ddaf0" providerId="ADAL" clId="{7183A2E4-A8EB-6643-9C5A-9ECB71984E2E}" dt="2024-03-26T09:03:10.153" v="1205" actId="26606"/>
          <ac:spMkLst>
            <pc:docMk/>
            <pc:sldMk cId="1241767771" sldId="2147478805"/>
            <ac:spMk id="3" creationId="{ECBAE296-01D9-B2E2-A2E0-A397E9BD8325}"/>
          </ac:spMkLst>
        </pc:spChg>
        <pc:picChg chg="add mod">
          <ac:chgData name="Massimiliano Ungheretti" userId="a21ecf39-f0ca-44ef-92a3-fa76130ddaf0" providerId="ADAL" clId="{7183A2E4-A8EB-6643-9C5A-9ECB71984E2E}" dt="2024-03-26T09:03:12.816" v="1208" actId="1076"/>
          <ac:picMkLst>
            <pc:docMk/>
            <pc:sldMk cId="1241767771" sldId="2147478805"/>
            <ac:picMk id="5" creationId="{0CB87BBC-4C83-09EC-A99B-DBBA9E2F93DC}"/>
          </ac:picMkLst>
        </pc:picChg>
        <pc:extLst>
          <p:ext xmlns:p="http://schemas.openxmlformats.org/presentationml/2006/main" uri="{D6D511B9-2390-475A-947B-AFAB55BFBCF1}">
            <pc226:cmChg xmlns:pc226="http://schemas.microsoft.com/office/powerpoint/2022/06/main/command" chg="">
              <pc226:chgData name="Massimiliano Ungheretti" userId="a21ecf39-f0ca-44ef-92a3-fa76130ddaf0" providerId="ADAL" clId="{7183A2E4-A8EB-6643-9C5A-9ECB71984E2E}" dt="2024-03-26T11:04:03.304" v="2981"/>
              <pc2:cmMkLst xmlns:pc2="http://schemas.microsoft.com/office/powerpoint/2019/9/main/command">
                <pc:docMk/>
                <pc:sldMk cId="1241767771" sldId="2147478805"/>
                <pc2:cmMk id="{878C4EA3-B499-AC41-AF1F-20B9DE8754E5}"/>
              </pc2:cmMkLst>
              <pc226:cmRplyChg chg="add">
                <pc226:chgData name="Massimiliano Ungheretti" userId="a21ecf39-f0ca-44ef-92a3-fa76130ddaf0" providerId="ADAL" clId="{7183A2E4-A8EB-6643-9C5A-9ECB71984E2E}" dt="2024-03-26T11:04:03.304" v="2981"/>
                <pc2:cmRplyMkLst xmlns:pc2="http://schemas.microsoft.com/office/powerpoint/2019/9/main/command">
                  <pc:docMk/>
                  <pc:sldMk cId="1241767771" sldId="2147478805"/>
                  <pc2:cmMk id="{878C4EA3-B499-AC41-AF1F-20B9DE8754E5}"/>
                  <pc2:cmRplyMk id="{FD43C9FC-7FA0-584E-9EB4-37C1DCB12A72}"/>
                </pc2:cmRplyMkLst>
              </pc226:cmRplyChg>
            </pc226:cmChg>
          </p:ext>
        </pc:extLst>
      </pc:sldChg>
      <pc:sldChg chg="new del ord">
        <pc:chgData name="Massimiliano Ungheretti" userId="a21ecf39-f0ca-44ef-92a3-fa76130ddaf0" providerId="ADAL" clId="{7183A2E4-A8EB-6643-9C5A-9ECB71984E2E}" dt="2024-03-25T16:53:42.885" v="955" actId="2696"/>
        <pc:sldMkLst>
          <pc:docMk/>
          <pc:sldMk cId="3307554469" sldId="2147478805"/>
        </pc:sldMkLst>
      </pc:sldChg>
      <pc:sldChg chg="addSp delSp modSp add mod modShow addCm delCm modNotesTx">
        <pc:chgData name="Massimiliano Ungheretti" userId="a21ecf39-f0ca-44ef-92a3-fa76130ddaf0" providerId="ADAL" clId="{7183A2E4-A8EB-6643-9C5A-9ECB71984E2E}" dt="2024-04-03T16:14:29.505" v="14067" actId="20577"/>
        <pc:sldMkLst>
          <pc:docMk/>
          <pc:sldMk cId="1179112367" sldId="2147478806"/>
        </pc:sldMkLst>
        <pc:spChg chg="add del mod">
          <ac:chgData name="Massimiliano Ungheretti" userId="a21ecf39-f0ca-44ef-92a3-fa76130ddaf0" providerId="ADAL" clId="{7183A2E4-A8EB-6643-9C5A-9ECB71984E2E}" dt="2024-03-26T09:07:29.208" v="1417"/>
          <ac:spMkLst>
            <pc:docMk/>
            <pc:sldMk cId="1179112367" sldId="2147478806"/>
            <ac:spMk id="2" creationId="{6F3F0169-842C-6D11-4A83-57D8B159387D}"/>
          </ac:spMkLst>
        </pc:spChg>
        <pc:spChg chg="add mod">
          <ac:chgData name="Massimiliano Ungheretti" userId="a21ecf39-f0ca-44ef-92a3-fa76130ddaf0" providerId="ADAL" clId="{7183A2E4-A8EB-6643-9C5A-9ECB71984E2E}" dt="2024-03-26T09:07:56.106" v="1453" actId="1076"/>
          <ac:spMkLst>
            <pc:docMk/>
            <pc:sldMk cId="1179112367" sldId="2147478806"/>
            <ac:spMk id="3" creationId="{221A613F-14EC-CCE8-DF36-DE454F64BE5F}"/>
          </ac:spMkLst>
        </pc:spChg>
        <pc:extLst>
          <p:ext xmlns:p="http://schemas.openxmlformats.org/presentationml/2006/main" uri="{D6D511B9-2390-475A-947B-AFAB55BFBCF1}">
            <pc226:cmChg xmlns:pc226="http://schemas.microsoft.com/office/powerpoint/2022/06/main/command" chg="add del">
              <pc226:chgData name="Massimiliano Ungheretti" userId="a21ecf39-f0ca-44ef-92a3-fa76130ddaf0" providerId="ADAL" clId="{7183A2E4-A8EB-6643-9C5A-9ECB71984E2E}" dt="2024-03-27T13:18:52.113" v="3929"/>
              <pc2:cmMkLst xmlns:pc2="http://schemas.microsoft.com/office/powerpoint/2019/9/main/command">
                <pc:docMk/>
                <pc:sldMk cId="1179112367" sldId="2147478806"/>
                <pc2:cmMk id="{1AEEB4F9-212C-CC4C-A7DF-4BD9CDF89116}"/>
              </pc2:cmMkLst>
            </pc226:cmChg>
          </p:ext>
        </pc:extLst>
      </pc:sldChg>
      <pc:sldChg chg="addSp delSp modSp add mod setBg delAnim modAnim addCm delCm modCm">
        <pc:chgData name="Massimiliano Ungheretti" userId="a21ecf39-f0ca-44ef-92a3-fa76130ddaf0" providerId="ADAL" clId="{7183A2E4-A8EB-6643-9C5A-9ECB71984E2E}" dt="2024-04-15T08:03:08.992" v="18101"/>
        <pc:sldMkLst>
          <pc:docMk/>
          <pc:sldMk cId="2490820985" sldId="2147478807"/>
        </pc:sldMkLst>
        <pc:spChg chg="add del mod">
          <ac:chgData name="Massimiliano Ungheretti" userId="a21ecf39-f0ca-44ef-92a3-fa76130ddaf0" providerId="ADAL" clId="{7183A2E4-A8EB-6643-9C5A-9ECB71984E2E}" dt="2024-03-26T09:08:21.640" v="1479" actId="478"/>
          <ac:spMkLst>
            <pc:docMk/>
            <pc:sldMk cId="2490820985" sldId="2147478807"/>
            <ac:spMk id="2" creationId="{1E5D8730-AA16-057F-814C-547FE1938B68}"/>
          </ac:spMkLst>
        </pc:spChg>
        <pc:picChg chg="add del mod">
          <ac:chgData name="Massimiliano Ungheretti" userId="a21ecf39-f0ca-44ef-92a3-fa76130ddaf0" providerId="ADAL" clId="{7183A2E4-A8EB-6643-9C5A-9ECB71984E2E}" dt="2024-03-26T09:09:30.235" v="1482" actId="478"/>
          <ac:picMkLst>
            <pc:docMk/>
            <pc:sldMk cId="2490820985" sldId="2147478807"/>
            <ac:picMk id="3" creationId="{3BF68660-D609-E5FA-FC3E-7B5FB3CD8DF6}"/>
          </ac:picMkLst>
        </pc:picChg>
        <pc:picChg chg="add mod">
          <ac:chgData name="Massimiliano Ungheretti" userId="a21ecf39-f0ca-44ef-92a3-fa76130ddaf0" providerId="ADAL" clId="{7183A2E4-A8EB-6643-9C5A-9ECB71984E2E}" dt="2024-03-26T09:09:42.776" v="1485" actId="1076"/>
          <ac:picMkLst>
            <pc:docMk/>
            <pc:sldMk cId="2490820985" sldId="2147478807"/>
            <ac:picMk id="4" creationId="{C59305DC-7616-E056-07DC-335E8DE18E70}"/>
          </ac:picMkLst>
        </pc:picChg>
        <pc:extLst>
          <p:ext xmlns:p="http://schemas.openxmlformats.org/presentationml/2006/main" uri="{D6D511B9-2390-475A-947B-AFAB55BFBCF1}">
            <pc226:cmChg xmlns:pc226="http://schemas.microsoft.com/office/powerpoint/2022/06/main/command" chg="add del">
              <pc226:chgData name="Massimiliano Ungheretti" userId="a21ecf39-f0ca-44ef-92a3-fa76130ddaf0" providerId="ADAL" clId="{7183A2E4-A8EB-6643-9C5A-9ECB71984E2E}" dt="2024-04-15T08:03:08.992" v="18101"/>
              <pc2:cmMkLst xmlns:pc2="http://schemas.microsoft.com/office/powerpoint/2019/9/main/command">
                <pc:docMk/>
                <pc:sldMk cId="2490820985" sldId="2147478807"/>
                <pc2:cmMk id="{15C135E5-C796-BD40-8195-909BA68A5054}"/>
              </pc2:cmMkLst>
              <pc226:cmRplyChg chg="add">
                <pc226:chgData name="Massimiliano Ungheretti" userId="a21ecf39-f0ca-44ef-92a3-fa76130ddaf0" providerId="ADAL" clId="{7183A2E4-A8EB-6643-9C5A-9ECB71984E2E}" dt="2024-03-27T13:16:53.893" v="3927"/>
                <pc2:cmRplyMkLst xmlns:pc2="http://schemas.microsoft.com/office/powerpoint/2019/9/main/command">
                  <pc:docMk/>
                  <pc:sldMk cId="2490820985" sldId="2147478807"/>
                  <pc2:cmMk id="{15C135E5-C796-BD40-8195-909BA68A5054}"/>
                  <pc2:cmRplyMk id="{2A8EAFDF-3C69-D145-8BF5-8B045D53B215}"/>
                </pc2:cmRplyMkLst>
              </pc226:cmRplyChg>
            </pc226:cmChg>
          </p:ext>
        </pc:extLst>
      </pc:sldChg>
      <pc:sldChg chg="addSp delSp modSp add mod addCm delCm">
        <pc:chgData name="Massimiliano Ungheretti" userId="a21ecf39-f0ca-44ef-92a3-fa76130ddaf0" providerId="ADAL" clId="{7183A2E4-A8EB-6643-9C5A-9ECB71984E2E}" dt="2024-03-26T11:04:33.472" v="2995" actId="20577"/>
        <pc:sldMkLst>
          <pc:docMk/>
          <pc:sldMk cId="3397105094" sldId="2147478808"/>
        </pc:sldMkLst>
        <pc:spChg chg="mod">
          <ac:chgData name="Massimiliano Ungheretti" userId="a21ecf39-f0ca-44ef-92a3-fa76130ddaf0" providerId="ADAL" clId="{7183A2E4-A8EB-6643-9C5A-9ECB71984E2E}" dt="2024-03-26T09:18:16.836" v="1725" actId="20577"/>
          <ac:spMkLst>
            <pc:docMk/>
            <pc:sldMk cId="3397105094" sldId="2147478808"/>
            <ac:spMk id="2" creationId="{44B42702-E0C4-BD92-E27C-8E296D07D5F1}"/>
          </ac:spMkLst>
        </pc:spChg>
        <pc:spChg chg="del">
          <ac:chgData name="Massimiliano Ungheretti" userId="a21ecf39-f0ca-44ef-92a3-fa76130ddaf0" providerId="ADAL" clId="{7183A2E4-A8EB-6643-9C5A-9ECB71984E2E}" dt="2024-03-26T09:17:47.589" v="1693" actId="478"/>
          <ac:spMkLst>
            <pc:docMk/>
            <pc:sldMk cId="3397105094" sldId="2147478808"/>
            <ac:spMk id="3" creationId="{AE237737-6E27-46A5-C70C-16BEBE164036}"/>
          </ac:spMkLst>
        </pc:spChg>
        <pc:spChg chg="add mod">
          <ac:chgData name="Massimiliano Ungheretti" userId="a21ecf39-f0ca-44ef-92a3-fa76130ddaf0" providerId="ADAL" clId="{7183A2E4-A8EB-6643-9C5A-9ECB71984E2E}" dt="2024-03-26T11:04:33.472" v="2995" actId="20577"/>
          <ac:spMkLst>
            <pc:docMk/>
            <pc:sldMk cId="3397105094" sldId="2147478808"/>
            <ac:spMk id="4" creationId="{52FF5769-E7FD-5866-9CF5-11B01C3FA50C}"/>
          </ac:spMkLst>
        </pc:spChg>
        <pc:spChg chg="del">
          <ac:chgData name="Massimiliano Ungheretti" userId="a21ecf39-f0ca-44ef-92a3-fa76130ddaf0" providerId="ADAL" clId="{7183A2E4-A8EB-6643-9C5A-9ECB71984E2E}" dt="2024-03-26T09:17:49.858" v="1694" actId="478"/>
          <ac:spMkLst>
            <pc:docMk/>
            <pc:sldMk cId="3397105094" sldId="2147478808"/>
            <ac:spMk id="6" creationId="{0FCD2D9F-9FED-E804-15CE-B9796249D26C}"/>
          </ac:spMkLst>
        </pc:spChg>
        <pc:extLst>
          <p:ext xmlns:p="http://schemas.openxmlformats.org/presentationml/2006/main" uri="{D6D511B9-2390-475A-947B-AFAB55BFBCF1}">
            <pc226:cmChg xmlns:pc226="http://schemas.microsoft.com/office/powerpoint/2022/06/main/command" chg="add">
              <pc226:chgData name="Massimiliano Ungheretti" userId="a21ecf39-f0ca-44ef-92a3-fa76130ddaf0" providerId="ADAL" clId="{7183A2E4-A8EB-6643-9C5A-9ECB71984E2E}" dt="2024-03-26T10:32:45.336" v="2186"/>
              <pc2:cmMkLst xmlns:pc2="http://schemas.microsoft.com/office/powerpoint/2019/9/main/command">
                <pc:docMk/>
                <pc:sldMk cId="3397105094" sldId="2147478808"/>
                <pc2:cmMk id="{36FF8D11-E853-B34A-BAFC-EDCEB98F227E}"/>
              </pc2:cmMkLst>
            </pc226:cmChg>
            <pc226:cmChg xmlns:pc226="http://schemas.microsoft.com/office/powerpoint/2022/06/main/command" chg="del">
              <pc226:chgData name="Massimiliano Ungheretti" userId="a21ecf39-f0ca-44ef-92a3-fa76130ddaf0" providerId="ADAL" clId="{7183A2E4-A8EB-6643-9C5A-9ECB71984E2E}" dt="2024-03-26T09:18:23.336" v="1726"/>
              <pc2:cmMkLst xmlns:pc2="http://schemas.microsoft.com/office/powerpoint/2019/9/main/command">
                <pc:docMk/>
                <pc:sldMk cId="3397105094" sldId="2147478808"/>
                <pc2:cmMk id="{C5A6A9FB-E5CC-5546-BF48-A5603604CE1F}"/>
              </pc2:cmMkLst>
            </pc226:cmChg>
          </p:ext>
        </pc:extLst>
      </pc:sldChg>
      <pc:sldChg chg="modSp add del mod">
        <pc:chgData name="Massimiliano Ungheretti" userId="a21ecf39-f0ca-44ef-92a3-fa76130ddaf0" providerId="ADAL" clId="{7183A2E4-A8EB-6643-9C5A-9ECB71984E2E}" dt="2024-03-26T12:18:43.743" v="3024" actId="2696"/>
        <pc:sldMkLst>
          <pc:docMk/>
          <pc:sldMk cId="3983508629" sldId="2147478809"/>
        </pc:sldMkLst>
        <pc:spChg chg="mod">
          <ac:chgData name="Massimiliano Ungheretti" userId="a21ecf39-f0ca-44ef-92a3-fa76130ddaf0" providerId="ADAL" clId="{7183A2E4-A8EB-6643-9C5A-9ECB71984E2E}" dt="2024-03-26T09:22:04.759" v="1835" actId="20577"/>
          <ac:spMkLst>
            <pc:docMk/>
            <pc:sldMk cId="3983508629" sldId="2147478809"/>
            <ac:spMk id="2" creationId="{44B42702-E0C4-BD92-E27C-8E296D07D5F1}"/>
          </ac:spMkLst>
        </pc:spChg>
      </pc:sldChg>
      <pc:sldChg chg="addSp delSp modSp add mod">
        <pc:chgData name="Massimiliano Ungheretti" userId="a21ecf39-f0ca-44ef-92a3-fa76130ddaf0" providerId="ADAL" clId="{7183A2E4-A8EB-6643-9C5A-9ECB71984E2E}" dt="2024-03-26T10:19:44.694" v="1976" actId="1076"/>
        <pc:sldMkLst>
          <pc:docMk/>
          <pc:sldMk cId="3530430289" sldId="2147478810"/>
        </pc:sldMkLst>
        <pc:spChg chg="add mod">
          <ac:chgData name="Massimiliano Ungheretti" userId="a21ecf39-f0ca-44ef-92a3-fa76130ddaf0" providerId="ADAL" clId="{7183A2E4-A8EB-6643-9C5A-9ECB71984E2E}" dt="2024-03-26T09:22:28.292" v="1840" actId="20577"/>
          <ac:spMkLst>
            <pc:docMk/>
            <pc:sldMk cId="3530430289" sldId="2147478810"/>
            <ac:spMk id="2" creationId="{38E9D55A-C49F-371A-8CCA-959EBC180386}"/>
          </ac:spMkLst>
        </pc:spChg>
        <pc:spChg chg="del">
          <ac:chgData name="Massimiliano Ungheretti" userId="a21ecf39-f0ca-44ef-92a3-fa76130ddaf0" providerId="ADAL" clId="{7183A2E4-A8EB-6643-9C5A-9ECB71984E2E}" dt="2024-03-26T09:22:21.927" v="1837" actId="478"/>
          <ac:spMkLst>
            <pc:docMk/>
            <pc:sldMk cId="3530430289" sldId="2147478810"/>
            <ac:spMk id="3" creationId="{221A613F-14EC-CCE8-DF36-DE454F64BE5F}"/>
          </ac:spMkLst>
        </pc:spChg>
        <pc:spChg chg="add mod">
          <ac:chgData name="Massimiliano Ungheretti" userId="a21ecf39-f0ca-44ef-92a3-fa76130ddaf0" providerId="ADAL" clId="{7183A2E4-A8EB-6643-9C5A-9ECB71984E2E}" dt="2024-03-26T09:22:26.233" v="1839" actId="20577"/>
          <ac:spMkLst>
            <pc:docMk/>
            <pc:sldMk cId="3530430289" sldId="2147478810"/>
            <ac:spMk id="4" creationId="{3A223B5C-0E89-3E62-96B3-C22F41F2C605}"/>
          </ac:spMkLst>
        </pc:spChg>
        <pc:spChg chg="add del mod">
          <ac:chgData name="Massimiliano Ungheretti" userId="a21ecf39-f0ca-44ef-92a3-fa76130ddaf0" providerId="ADAL" clId="{7183A2E4-A8EB-6643-9C5A-9ECB71984E2E}" dt="2024-03-26T09:22:34.958" v="1842" actId="478"/>
          <ac:spMkLst>
            <pc:docMk/>
            <pc:sldMk cId="3530430289" sldId="2147478810"/>
            <ac:spMk id="5" creationId="{A33E65E5-918A-7C8C-F70B-7EE8578621DB}"/>
          </ac:spMkLst>
        </pc:spChg>
        <pc:spChg chg="add mod">
          <ac:chgData name="Massimiliano Ungheretti" userId="a21ecf39-f0ca-44ef-92a3-fa76130ddaf0" providerId="ADAL" clId="{7183A2E4-A8EB-6643-9C5A-9ECB71984E2E}" dt="2024-03-26T10:19:34.027" v="1973" actId="1076"/>
          <ac:spMkLst>
            <pc:docMk/>
            <pc:sldMk cId="3530430289" sldId="2147478810"/>
            <ac:spMk id="6" creationId="{1A07737A-ABEE-8633-3137-2EBC30685253}"/>
          </ac:spMkLst>
        </pc:spChg>
        <pc:spChg chg="add mod">
          <ac:chgData name="Massimiliano Ungheretti" userId="a21ecf39-f0ca-44ef-92a3-fa76130ddaf0" providerId="ADAL" clId="{7183A2E4-A8EB-6643-9C5A-9ECB71984E2E}" dt="2024-03-26T10:19:38.110" v="1974" actId="1076"/>
          <ac:spMkLst>
            <pc:docMk/>
            <pc:sldMk cId="3530430289" sldId="2147478810"/>
            <ac:spMk id="7" creationId="{3C771DE0-5727-E924-A6A4-04182888E9EC}"/>
          </ac:spMkLst>
        </pc:spChg>
        <pc:spChg chg="add mod">
          <ac:chgData name="Massimiliano Ungheretti" userId="a21ecf39-f0ca-44ef-92a3-fa76130ddaf0" providerId="ADAL" clId="{7183A2E4-A8EB-6643-9C5A-9ECB71984E2E}" dt="2024-03-26T10:19:42.561" v="1975" actId="1076"/>
          <ac:spMkLst>
            <pc:docMk/>
            <pc:sldMk cId="3530430289" sldId="2147478810"/>
            <ac:spMk id="8" creationId="{0484694F-D1FA-4FD4-E7AD-5ADAB1F477DD}"/>
          </ac:spMkLst>
        </pc:spChg>
        <pc:spChg chg="add mod">
          <ac:chgData name="Massimiliano Ungheretti" userId="a21ecf39-f0ca-44ef-92a3-fa76130ddaf0" providerId="ADAL" clId="{7183A2E4-A8EB-6643-9C5A-9ECB71984E2E}" dt="2024-03-26T10:19:44.694" v="1976" actId="1076"/>
          <ac:spMkLst>
            <pc:docMk/>
            <pc:sldMk cId="3530430289" sldId="2147478810"/>
            <ac:spMk id="9" creationId="{E9F47EAA-73B8-B89D-F44B-0065BBB5845C}"/>
          </ac:spMkLst>
        </pc:spChg>
      </pc:sldChg>
      <pc:sldChg chg="delSp modCm modNotesTx">
        <pc:chgData name="Massimiliano Ungheretti" userId="a21ecf39-f0ca-44ef-92a3-fa76130ddaf0" providerId="ADAL" clId="{7183A2E4-A8EB-6643-9C5A-9ECB71984E2E}" dt="2024-04-04T09:05:04.860" v="17904" actId="20577"/>
        <pc:sldMkLst>
          <pc:docMk/>
          <pc:sldMk cId="3863901664" sldId="2147478811"/>
        </pc:sldMkLst>
        <pc:spChg chg="del">
          <ac:chgData name="Massimiliano Ungheretti" userId="a21ecf39-f0ca-44ef-92a3-fa76130ddaf0" providerId="ADAL" clId="{7183A2E4-A8EB-6643-9C5A-9ECB71984E2E}" dt="2024-04-03T16:43:50.334" v="16349" actId="478"/>
          <ac:spMkLst>
            <pc:docMk/>
            <pc:sldMk cId="3863901664" sldId="2147478811"/>
            <ac:spMk id="9" creationId="{B0E552A9-ACD8-BBA0-D274-E748D96D1060}"/>
          </ac:spMkLst>
        </pc:spChg>
        <pc:extLst>
          <p:ext xmlns:p="http://schemas.openxmlformats.org/presentationml/2006/main" uri="{D6D511B9-2390-475A-947B-AFAB55BFBCF1}">
            <pc226:cmChg xmlns:pc226="http://schemas.microsoft.com/office/powerpoint/2022/06/main/command" chg="">
              <pc226:chgData name="Massimiliano Ungheretti" userId="a21ecf39-f0ca-44ef-92a3-fa76130ddaf0" providerId="ADAL" clId="{7183A2E4-A8EB-6643-9C5A-9ECB71984E2E}" dt="2024-03-26T13:14:13.524" v="3030"/>
              <pc2:cmMkLst xmlns:pc2="http://schemas.microsoft.com/office/powerpoint/2019/9/main/command">
                <pc:docMk/>
                <pc:sldMk cId="3863901664" sldId="2147478811"/>
                <pc2:cmMk id="{0A3A2ACB-63CC-4649-B516-1669FC666085}"/>
              </pc2:cmMkLst>
              <pc226:cmRplyChg chg="mod modRxn">
                <pc226:chgData name="Massimiliano Ungheretti" userId="a21ecf39-f0ca-44ef-92a3-fa76130ddaf0" providerId="ADAL" clId="{7183A2E4-A8EB-6643-9C5A-9ECB71984E2E}" dt="2024-03-26T13:14:00.724" v="3029"/>
                <pc2:cmRplyMkLst xmlns:pc2="http://schemas.microsoft.com/office/powerpoint/2019/9/main/command">
                  <pc:docMk/>
                  <pc:sldMk cId="3863901664" sldId="2147478811"/>
                  <pc2:cmMk id="{0A3A2ACB-63CC-4649-B516-1669FC666085}"/>
                  <pc2:cmRplyMk id="{D7024D03-6483-484B-9FC1-BA126C445823}"/>
                </pc2:cmRplyMkLst>
              </pc226:cmRplyChg>
              <pc226:cmRplyChg chg="add">
                <pc226:chgData name="Massimiliano Ungheretti" userId="a21ecf39-f0ca-44ef-92a3-fa76130ddaf0" providerId="ADAL" clId="{7183A2E4-A8EB-6643-9C5A-9ECB71984E2E}" dt="2024-03-26T13:14:13.524" v="3030"/>
                <pc2:cmRplyMkLst xmlns:pc2="http://schemas.microsoft.com/office/powerpoint/2019/9/main/command">
                  <pc:docMk/>
                  <pc:sldMk cId="3863901664" sldId="2147478811"/>
                  <pc2:cmMk id="{0A3A2ACB-63CC-4649-B516-1669FC666085}"/>
                  <pc2:cmRplyMk id="{AC28778C-8EA0-714F-9179-75A99B4005BE}"/>
                </pc2:cmRplyMkLst>
              </pc226:cmRplyChg>
              <pc226:cmRplyChg chg="add">
                <pc226:chgData name="Massimiliano Ungheretti" userId="a21ecf39-f0ca-44ef-92a3-fa76130ddaf0" providerId="ADAL" clId="{7183A2E4-A8EB-6643-9C5A-9ECB71984E2E}" dt="2024-03-26T12:53:45.863" v="3028"/>
                <pc2:cmRplyMkLst xmlns:pc2="http://schemas.microsoft.com/office/powerpoint/2019/9/main/command">
                  <pc:docMk/>
                  <pc:sldMk cId="3863901664" sldId="2147478811"/>
                  <pc2:cmMk id="{0A3A2ACB-63CC-4649-B516-1669FC666085}"/>
                  <pc2:cmRplyMk id="{B6658CEE-E09B-AD44-8E2B-A56753DFAAE8}"/>
                </pc2:cmRplyMkLst>
              </pc226:cmRplyChg>
            </pc226:cmChg>
          </p:ext>
        </pc:extLst>
      </pc:sldChg>
      <pc:sldChg chg="modSp mod modAnim addCm delCm modNotesTx">
        <pc:chgData name="Massimiliano Ungheretti" userId="a21ecf39-f0ca-44ef-92a3-fa76130ddaf0" providerId="ADAL" clId="{7183A2E4-A8EB-6643-9C5A-9ECB71984E2E}" dt="2024-04-04T09:38:12.463" v="18097" actId="20577"/>
        <pc:sldMkLst>
          <pc:docMk/>
          <pc:sldMk cId="2355237703" sldId="2147478812"/>
        </pc:sldMkLst>
        <pc:spChg chg="mod">
          <ac:chgData name="Massimiliano Ungheretti" userId="a21ecf39-f0ca-44ef-92a3-fa76130ddaf0" providerId="ADAL" clId="{7183A2E4-A8EB-6643-9C5A-9ECB71984E2E}" dt="2024-04-04T09:34:33.539" v="17993"/>
          <ac:spMkLst>
            <pc:docMk/>
            <pc:sldMk cId="2355237703" sldId="2147478812"/>
            <ac:spMk id="3" creationId="{F6AFAC00-02E9-70FE-BA84-78506EEF7C17}"/>
          </ac:spMkLst>
        </pc:spChg>
        <pc:spChg chg="mod">
          <ac:chgData name="Massimiliano Ungheretti" userId="a21ecf39-f0ca-44ef-92a3-fa76130ddaf0" providerId="ADAL" clId="{7183A2E4-A8EB-6643-9C5A-9ECB71984E2E}" dt="2024-04-03T12:48:14.211" v="5693" actId="20577"/>
          <ac:spMkLst>
            <pc:docMk/>
            <pc:sldMk cId="2355237703" sldId="2147478812"/>
            <ac:spMk id="9" creationId="{D923D269-C9F1-53A1-AC19-10D943FDDCBD}"/>
          </ac:spMkLst>
        </pc:spChg>
        <pc:extLst>
          <p:ext xmlns:p="http://schemas.openxmlformats.org/presentationml/2006/main" uri="{D6D511B9-2390-475A-947B-AFAB55BFBCF1}">
            <pc226:cmChg xmlns:pc226="http://schemas.microsoft.com/office/powerpoint/2022/06/main/command" chg="add del">
              <pc226:chgData name="Massimiliano Ungheretti" userId="a21ecf39-f0ca-44ef-92a3-fa76130ddaf0" providerId="ADAL" clId="{7183A2E4-A8EB-6643-9C5A-9ECB71984E2E}" dt="2024-04-03T12:57:42.616" v="6128"/>
              <pc2:cmMkLst xmlns:pc2="http://schemas.microsoft.com/office/powerpoint/2019/9/main/command">
                <pc:docMk/>
                <pc:sldMk cId="2355237703" sldId="2147478812"/>
                <pc2:cmMk id="{0F56949C-ED80-F346-B73C-AB350E1658D5}"/>
              </pc2:cmMkLst>
            </pc226:cmChg>
          </p:ext>
        </pc:extLst>
      </pc:sldChg>
      <pc:sldChg chg="addSp delSp modSp mod modAnim modNotesTx">
        <pc:chgData name="Massimiliano Ungheretti" userId="a21ecf39-f0ca-44ef-92a3-fa76130ddaf0" providerId="ADAL" clId="{7183A2E4-A8EB-6643-9C5A-9ECB71984E2E}" dt="2024-04-04T08:52:42.579" v="17747" actId="20577"/>
        <pc:sldMkLst>
          <pc:docMk/>
          <pc:sldMk cId="1929741745" sldId="2147478813"/>
        </pc:sldMkLst>
        <pc:spChg chg="add del mod topLvl">
          <ac:chgData name="Massimiliano Ungheretti" userId="a21ecf39-f0ca-44ef-92a3-fa76130ddaf0" providerId="ADAL" clId="{7183A2E4-A8EB-6643-9C5A-9ECB71984E2E}" dt="2024-04-03T13:43:06.279" v="7236" actId="478"/>
          <ac:spMkLst>
            <pc:docMk/>
            <pc:sldMk cId="1929741745" sldId="2147478813"/>
            <ac:spMk id="6" creationId="{1A07737A-ABEE-8633-3137-2EBC30685253}"/>
          </ac:spMkLst>
        </pc:spChg>
        <pc:spChg chg="mod">
          <ac:chgData name="Massimiliano Ungheretti" userId="a21ecf39-f0ca-44ef-92a3-fa76130ddaf0" providerId="ADAL" clId="{7183A2E4-A8EB-6643-9C5A-9ECB71984E2E}" dt="2024-04-04T08:31:29.103" v="16631" actId="20577"/>
          <ac:spMkLst>
            <pc:docMk/>
            <pc:sldMk cId="1929741745" sldId="2147478813"/>
            <ac:spMk id="9" creationId="{E9F47EAA-73B8-B89D-F44B-0065BBB5845C}"/>
          </ac:spMkLst>
        </pc:spChg>
        <pc:spChg chg="add del mod topLvl">
          <ac:chgData name="Massimiliano Ungheretti" userId="a21ecf39-f0ca-44ef-92a3-fa76130ddaf0" providerId="ADAL" clId="{7183A2E4-A8EB-6643-9C5A-9ECB71984E2E}" dt="2024-04-03T13:43:09.021" v="7237" actId="478"/>
          <ac:spMkLst>
            <pc:docMk/>
            <pc:sldMk cId="1929741745" sldId="2147478813"/>
            <ac:spMk id="15" creationId="{19837F63-E6BB-4BFD-876D-F8718F27AABD}"/>
          </ac:spMkLst>
        </pc:spChg>
        <pc:grpChg chg="del mod">
          <ac:chgData name="Massimiliano Ungheretti" userId="a21ecf39-f0ca-44ef-92a3-fa76130ddaf0" providerId="ADAL" clId="{7183A2E4-A8EB-6643-9C5A-9ECB71984E2E}" dt="2024-04-03T13:43:01.972" v="7234" actId="165"/>
          <ac:grpSpMkLst>
            <pc:docMk/>
            <pc:sldMk cId="1929741745" sldId="2147478813"/>
            <ac:grpSpMk id="16" creationId="{D2C2CBFC-DC18-9360-BE64-272F5751357F}"/>
          </ac:grpSpMkLst>
        </pc:grpChg>
      </pc:sldChg>
      <pc:sldChg chg="delSp modSp mod modAnim modCm modNotesTx">
        <pc:chgData name="Massimiliano Ungheretti" userId="a21ecf39-f0ca-44ef-92a3-fa76130ddaf0" providerId="ADAL" clId="{7183A2E4-A8EB-6643-9C5A-9ECB71984E2E}" dt="2024-04-04T08:10:18.300" v="16624" actId="20577"/>
        <pc:sldMkLst>
          <pc:docMk/>
          <pc:sldMk cId="1473926368" sldId="2147478814"/>
        </pc:sldMkLst>
        <pc:spChg chg="mod">
          <ac:chgData name="Massimiliano Ungheretti" userId="a21ecf39-f0ca-44ef-92a3-fa76130ddaf0" providerId="ADAL" clId="{7183A2E4-A8EB-6643-9C5A-9ECB71984E2E}" dt="2024-04-03T16:21:05.383" v="14440" actId="20577"/>
          <ac:spMkLst>
            <pc:docMk/>
            <pc:sldMk cId="1473926368" sldId="2147478814"/>
            <ac:spMk id="7" creationId="{0F9DC2BC-AEEC-13AE-AA5C-3E2957EEC98E}"/>
          </ac:spMkLst>
        </pc:spChg>
        <pc:spChg chg="del">
          <ac:chgData name="Massimiliano Ungheretti" userId="a21ecf39-f0ca-44ef-92a3-fa76130ddaf0" providerId="ADAL" clId="{7183A2E4-A8EB-6643-9C5A-9ECB71984E2E}" dt="2024-04-03T12:55:02.048" v="6125" actId="478"/>
          <ac:spMkLst>
            <pc:docMk/>
            <pc:sldMk cId="1473926368" sldId="2147478814"/>
            <ac:spMk id="64" creationId="{6F9234C4-7976-DC3C-EB17-E4DA3344DBC2}"/>
          </ac:spMkLst>
        </pc:spChg>
        <pc:picChg chg="del">
          <ac:chgData name="Massimiliano Ungheretti" userId="a21ecf39-f0ca-44ef-92a3-fa76130ddaf0" providerId="ADAL" clId="{7183A2E4-A8EB-6643-9C5A-9ECB71984E2E}" dt="2024-04-03T12:56:19.396" v="6127" actId="478"/>
          <ac:picMkLst>
            <pc:docMk/>
            <pc:sldMk cId="1473926368" sldId="2147478814"/>
            <ac:picMk id="107" creationId="{DDAFDFE9-9380-F917-9CE6-261F51C469A8}"/>
          </ac:picMkLst>
        </pc:picChg>
        <pc:extLst>
          <p:ext xmlns:p="http://schemas.openxmlformats.org/presentationml/2006/main" uri="{D6D511B9-2390-475A-947B-AFAB55BFBCF1}">
            <pc226:cmChg xmlns:pc226="http://schemas.microsoft.com/office/powerpoint/2022/06/main/command" chg="mod modRxn">
              <pc226:chgData name="Massimiliano Ungheretti" userId="a21ecf39-f0ca-44ef-92a3-fa76130ddaf0" providerId="ADAL" clId="{7183A2E4-A8EB-6643-9C5A-9ECB71984E2E}" dt="2024-03-26T13:20:08.891" v="3034"/>
              <pc2:cmMkLst xmlns:pc2="http://schemas.microsoft.com/office/powerpoint/2019/9/main/command">
                <pc:docMk/>
                <pc:sldMk cId="1473926368" sldId="2147478814"/>
                <pc2:cmMk id="{9C0B068F-A4DC-FF47-B805-C9145E59D20E}"/>
              </pc2:cmMkLst>
              <pc226:cmRplyChg chg="add">
                <pc226:chgData name="Massimiliano Ungheretti" userId="a21ecf39-f0ca-44ef-92a3-fa76130ddaf0" providerId="ADAL" clId="{7183A2E4-A8EB-6643-9C5A-9ECB71984E2E}" dt="2024-03-26T13:20:05.765" v="3033"/>
                <pc2:cmRplyMkLst xmlns:pc2="http://schemas.microsoft.com/office/powerpoint/2019/9/main/command">
                  <pc:docMk/>
                  <pc:sldMk cId="1473926368" sldId="2147478814"/>
                  <pc2:cmMk id="{9C0B068F-A4DC-FF47-B805-C9145E59D20E}"/>
                  <pc2:cmRplyMk id="{52AAC5B5-6170-334D-B198-4F54F32E57B2}"/>
                </pc2:cmRplyMkLst>
              </pc226:cmRplyChg>
            </pc226:cmChg>
          </p:ext>
        </pc:extLst>
      </pc:sldChg>
      <pc:sldChg chg="addSp delSp modSp mod modAnim modNotesTx">
        <pc:chgData name="Massimiliano Ungheretti" userId="a21ecf39-f0ca-44ef-92a3-fa76130ddaf0" providerId="ADAL" clId="{7183A2E4-A8EB-6643-9C5A-9ECB71984E2E}" dt="2024-04-03T16:27:03.884" v="14645" actId="20577"/>
        <pc:sldMkLst>
          <pc:docMk/>
          <pc:sldMk cId="3236631792" sldId="2147478815"/>
        </pc:sldMkLst>
        <pc:spChg chg="mod">
          <ac:chgData name="Massimiliano Ungheretti" userId="a21ecf39-f0ca-44ef-92a3-fa76130ddaf0" providerId="ADAL" clId="{7183A2E4-A8EB-6643-9C5A-9ECB71984E2E}" dt="2024-04-03T16:21:13.993" v="14441"/>
          <ac:spMkLst>
            <pc:docMk/>
            <pc:sldMk cId="3236631792" sldId="2147478815"/>
            <ac:spMk id="7" creationId="{0F9DC2BC-AEEC-13AE-AA5C-3E2957EEC98E}"/>
          </ac:spMkLst>
        </pc:spChg>
        <pc:picChg chg="del">
          <ac:chgData name="Massimiliano Ungheretti" userId="a21ecf39-f0ca-44ef-92a3-fa76130ddaf0" providerId="ADAL" clId="{7183A2E4-A8EB-6643-9C5A-9ECB71984E2E}" dt="2024-04-03T12:56:09.645" v="6126" actId="478"/>
          <ac:picMkLst>
            <pc:docMk/>
            <pc:sldMk cId="3236631792" sldId="2147478815"/>
            <ac:picMk id="107" creationId="{DDAFDFE9-9380-F917-9CE6-261F51C469A8}"/>
          </ac:picMkLst>
        </pc:picChg>
        <pc:cxnChg chg="add mod">
          <ac:chgData name="Massimiliano Ungheretti" userId="a21ecf39-f0ca-44ef-92a3-fa76130ddaf0" providerId="ADAL" clId="{7183A2E4-A8EB-6643-9C5A-9ECB71984E2E}" dt="2024-04-03T14:22:37.260" v="10385" actId="692"/>
          <ac:cxnSpMkLst>
            <pc:docMk/>
            <pc:sldMk cId="3236631792" sldId="2147478815"/>
            <ac:cxnSpMk id="15" creationId="{98402EA1-21AA-25A5-2D13-E5E0B2B41BDF}"/>
          </ac:cxnSpMkLst>
        </pc:cxnChg>
      </pc:sldChg>
      <pc:sldChg chg="addSp delSp modSp mod modShow addCm modCm modNotesTx">
        <pc:chgData name="Massimiliano Ungheretti" userId="a21ecf39-f0ca-44ef-92a3-fa76130ddaf0" providerId="ADAL" clId="{7183A2E4-A8EB-6643-9C5A-9ECB71984E2E}" dt="2024-04-04T08:54:58.026" v="17890"/>
        <pc:sldMkLst>
          <pc:docMk/>
          <pc:sldMk cId="572846705" sldId="2147478817"/>
        </pc:sldMkLst>
        <pc:spChg chg="add del mod">
          <ac:chgData name="Massimiliano Ungheretti" userId="a21ecf39-f0ca-44ef-92a3-fa76130ddaf0" providerId="ADAL" clId="{7183A2E4-A8EB-6643-9C5A-9ECB71984E2E}" dt="2024-04-04T08:53:52.228" v="17793" actId="478"/>
          <ac:spMkLst>
            <pc:docMk/>
            <pc:sldMk cId="572846705" sldId="2147478817"/>
            <ac:spMk id="2" creationId="{B87EBD03-670B-4C19-4912-04958184A0AC}"/>
          </ac:spMkLst>
        </pc:spChg>
        <pc:spChg chg="del">
          <ac:chgData name="Massimiliano Ungheretti" userId="a21ecf39-f0ca-44ef-92a3-fa76130ddaf0" providerId="ADAL" clId="{7183A2E4-A8EB-6643-9C5A-9ECB71984E2E}" dt="2024-03-27T13:20:57.455" v="3962" actId="478"/>
          <ac:spMkLst>
            <pc:docMk/>
            <pc:sldMk cId="572846705" sldId="2147478817"/>
            <ac:spMk id="4" creationId="{52FF5769-E7FD-5866-9CF5-11B01C3FA50C}"/>
          </ac:spMkLst>
        </pc:spChg>
        <pc:picChg chg="mod">
          <ac:chgData name="Massimiliano Ungheretti" userId="a21ecf39-f0ca-44ef-92a3-fa76130ddaf0" providerId="ADAL" clId="{7183A2E4-A8EB-6643-9C5A-9ECB71984E2E}" dt="2024-04-04T08:53:39.890" v="17792" actId="14100"/>
          <ac:picMkLst>
            <pc:docMk/>
            <pc:sldMk cId="572846705" sldId="2147478817"/>
            <ac:picMk id="6" creationId="{C666C0F8-1800-33B6-3FCE-46ACC3A1898F}"/>
          </ac:picMkLst>
        </pc:picChg>
        <pc:extLst>
          <p:ext xmlns:p="http://schemas.openxmlformats.org/presentationml/2006/main" uri="{D6D511B9-2390-475A-947B-AFAB55BFBCF1}">
            <pc226:cmChg xmlns:pc226="http://schemas.microsoft.com/office/powerpoint/2022/06/main/command" chg="add mod">
              <pc226:chgData name="Massimiliano Ungheretti" userId="a21ecf39-f0ca-44ef-92a3-fa76130ddaf0" providerId="ADAL" clId="{7183A2E4-A8EB-6643-9C5A-9ECB71984E2E}" dt="2024-04-04T08:54:58.026" v="17890"/>
              <pc2:cmMkLst xmlns:pc2="http://schemas.microsoft.com/office/powerpoint/2019/9/main/command">
                <pc:docMk/>
                <pc:sldMk cId="572846705" sldId="2147478817"/>
                <pc2:cmMk id="{EF6624B3-4266-EA49-83CB-8754F8D3DB43}"/>
              </pc2:cmMkLst>
              <pc226:cmRplyChg chg="add">
                <pc226:chgData name="Massimiliano Ungheretti" userId="a21ecf39-f0ca-44ef-92a3-fa76130ddaf0" providerId="ADAL" clId="{7183A2E4-A8EB-6643-9C5A-9ECB71984E2E}" dt="2024-03-27T13:19:49.268" v="3930"/>
                <pc2:cmRplyMkLst xmlns:pc2="http://schemas.microsoft.com/office/powerpoint/2019/9/main/command">
                  <pc:docMk/>
                  <pc:sldMk cId="572846705" sldId="2147478817"/>
                  <pc2:cmMk id="{EF6624B3-4266-EA49-83CB-8754F8D3DB43}"/>
                  <pc2:cmRplyMk id="{2C0D0551-83DB-254F-825F-AF469F6206AD}"/>
                </pc2:cmRplyMkLst>
              </pc226:cmRplyChg>
            </pc226:cmChg>
          </p:ext>
        </pc:extLst>
      </pc:sldChg>
      <pc:sldChg chg="modTransition modCm modNotesTx">
        <pc:chgData name="Massimiliano Ungheretti" userId="a21ecf39-f0ca-44ef-92a3-fa76130ddaf0" providerId="ADAL" clId="{7183A2E4-A8EB-6643-9C5A-9ECB71984E2E}" dt="2024-04-04T09:28:41.449" v="17970" actId="113"/>
        <pc:sldMkLst>
          <pc:docMk/>
          <pc:sldMk cId="1006765018" sldId="2147478818"/>
        </pc:sldMkLst>
        <pc:extLst>
          <p:ext xmlns:p="http://schemas.openxmlformats.org/presentationml/2006/main" uri="{D6D511B9-2390-475A-947B-AFAB55BFBCF1}">
            <pc226:cmChg xmlns:pc226="http://schemas.microsoft.com/office/powerpoint/2022/06/main/command" chg="">
              <pc226:chgData name="Massimiliano Ungheretti" userId="a21ecf39-f0ca-44ef-92a3-fa76130ddaf0" providerId="ADAL" clId="{7183A2E4-A8EB-6643-9C5A-9ECB71984E2E}" dt="2024-03-26T13:17:35.263" v="3032"/>
              <pc2:cmMkLst xmlns:pc2="http://schemas.microsoft.com/office/powerpoint/2019/9/main/command">
                <pc:docMk/>
                <pc:sldMk cId="1006765018" sldId="2147478818"/>
                <pc2:cmMk id="{AD72007C-B0C4-904B-916A-0CC1B59F6099}"/>
              </pc2:cmMkLst>
              <pc226:cmRplyChg chg="add">
                <pc226:chgData name="Massimiliano Ungheretti" userId="a21ecf39-f0ca-44ef-92a3-fa76130ddaf0" providerId="ADAL" clId="{7183A2E4-A8EB-6643-9C5A-9ECB71984E2E}" dt="2024-03-26T13:17:35.263" v="3032"/>
                <pc2:cmRplyMkLst xmlns:pc2="http://schemas.microsoft.com/office/powerpoint/2019/9/main/command">
                  <pc:docMk/>
                  <pc:sldMk cId="1006765018" sldId="2147478818"/>
                  <pc2:cmMk id="{AD72007C-B0C4-904B-916A-0CC1B59F6099}"/>
                  <pc2:cmRplyMk id="{AB0DA29E-3977-9141-B466-C88D4B1378DE}"/>
                </pc2:cmRplyMkLst>
              </pc226:cmRplyChg>
            </pc226:cmChg>
          </p:ext>
        </pc:extLst>
      </pc:sldChg>
      <pc:sldChg chg="modTransition modNotesTx">
        <pc:chgData name="Massimiliano Ungheretti" userId="a21ecf39-f0ca-44ef-92a3-fa76130ddaf0" providerId="ADAL" clId="{7183A2E4-A8EB-6643-9C5A-9ECB71984E2E}" dt="2024-04-04T09:30:39.309" v="17986" actId="113"/>
        <pc:sldMkLst>
          <pc:docMk/>
          <pc:sldMk cId="3631314521" sldId="2147478819"/>
        </pc:sldMkLst>
      </pc:sldChg>
      <pc:sldChg chg="modSp mod modTransition modNotesTx">
        <pc:chgData name="Massimiliano Ungheretti" userId="a21ecf39-f0ca-44ef-92a3-fa76130ddaf0" providerId="ADAL" clId="{7183A2E4-A8EB-6643-9C5A-9ECB71984E2E}" dt="2024-04-04T09:27:13.518" v="17957" actId="20577"/>
        <pc:sldMkLst>
          <pc:docMk/>
          <pc:sldMk cId="3697207625" sldId="2147478820"/>
        </pc:sldMkLst>
        <pc:spChg chg="mod">
          <ac:chgData name="Massimiliano Ungheretti" userId="a21ecf39-f0ca-44ef-92a3-fa76130ddaf0" providerId="ADAL" clId="{7183A2E4-A8EB-6643-9C5A-9ECB71984E2E}" dt="2024-03-28T11:22:59.622" v="3963" actId="790"/>
          <ac:spMkLst>
            <pc:docMk/>
            <pc:sldMk cId="3697207625" sldId="2147478820"/>
            <ac:spMk id="36866" creationId="{71586CAE-4F72-8887-D347-3CC345782314}"/>
          </ac:spMkLst>
        </pc:spChg>
      </pc:sldChg>
      <pc:sldChg chg="del mod modShow">
        <pc:chgData name="Massimiliano Ungheretti" userId="a21ecf39-f0ca-44ef-92a3-fa76130ddaf0" providerId="ADAL" clId="{7183A2E4-A8EB-6643-9C5A-9ECB71984E2E}" dt="2024-04-15T08:02:54.727" v="18099" actId="2696"/>
        <pc:sldMkLst>
          <pc:docMk/>
          <pc:sldMk cId="701720695" sldId="2147478821"/>
        </pc:sldMkLst>
      </pc:sldChg>
    </pc:docChg>
  </pc:docChgLst>
  <pc:docChgLst>
    <pc:chgData name="Massimiliano Ungheretti" userId="S::massimiliano.ungheretti@tomtom.com::a21ecf39-f0ca-44ef-92a3-fa76130ddaf0" providerId="AD" clId="Web-{9FAF4CFC-8C3C-7563-A911-36F00E595A1D}"/>
    <pc:docChg chg="modSld modMainMaster">
      <pc:chgData name="Massimiliano Ungheretti" userId="S::massimiliano.ungheretti@tomtom.com::a21ecf39-f0ca-44ef-92a3-fa76130ddaf0" providerId="AD" clId="Web-{9FAF4CFC-8C3C-7563-A911-36F00E595A1D}" dt="2024-03-27T13:40:27.751" v="4"/>
      <pc:docMkLst>
        <pc:docMk/>
      </pc:docMkLst>
      <pc:sldChg chg="delSp modSp">
        <pc:chgData name="Massimiliano Ungheretti" userId="S::massimiliano.ungheretti@tomtom.com::a21ecf39-f0ca-44ef-92a3-fa76130ddaf0" providerId="AD" clId="Web-{9FAF4CFC-8C3C-7563-A911-36F00E595A1D}" dt="2024-03-27T13:39:25.921" v="2"/>
        <pc:sldMkLst>
          <pc:docMk/>
          <pc:sldMk cId="2958332469" sldId="2147197287"/>
        </pc:sldMkLst>
        <pc:spChg chg="mod">
          <ac:chgData name="Massimiliano Ungheretti" userId="S::massimiliano.ungheretti@tomtom.com::a21ecf39-f0ca-44ef-92a3-fa76130ddaf0" providerId="AD" clId="Web-{9FAF4CFC-8C3C-7563-A911-36F00E595A1D}" dt="2024-03-27T13:39:25.921" v="2"/>
          <ac:spMkLst>
            <pc:docMk/>
            <pc:sldMk cId="2958332469" sldId="2147197287"/>
            <ac:spMk id="9" creationId="{20683118-4825-529B-570F-946DECDF4FAC}"/>
          </ac:spMkLst>
        </pc:spChg>
        <pc:spChg chg="del">
          <ac:chgData name="Massimiliano Ungheretti" userId="S::massimiliano.ungheretti@tomtom.com::a21ecf39-f0ca-44ef-92a3-fa76130ddaf0" providerId="AD" clId="Web-{9FAF4CFC-8C3C-7563-A911-36F00E595A1D}" dt="2024-03-27T13:39:25.921" v="2"/>
          <ac:spMkLst>
            <pc:docMk/>
            <pc:sldMk cId="2958332469" sldId="2147197287"/>
            <ac:spMk id="10" creationId="{732ED6CC-C0DF-B7BB-BD51-B38F4787E677}"/>
          </ac:spMkLst>
        </pc:spChg>
      </pc:sldChg>
      <pc:sldChg chg="delSp modSp">
        <pc:chgData name="Massimiliano Ungheretti" userId="S::massimiliano.ungheretti@tomtom.com::a21ecf39-f0ca-44ef-92a3-fa76130ddaf0" providerId="AD" clId="Web-{9FAF4CFC-8C3C-7563-A911-36F00E595A1D}" dt="2024-03-27T13:39:25.921" v="2"/>
        <pc:sldMkLst>
          <pc:docMk/>
          <pc:sldMk cId="2013709585" sldId="2147197528"/>
        </pc:sldMkLst>
        <pc:spChg chg="mod">
          <ac:chgData name="Massimiliano Ungheretti" userId="S::massimiliano.ungheretti@tomtom.com::a21ecf39-f0ca-44ef-92a3-fa76130ddaf0" providerId="AD" clId="Web-{9FAF4CFC-8C3C-7563-A911-36F00E595A1D}" dt="2024-03-27T13:39:25.921" v="2"/>
          <ac:spMkLst>
            <pc:docMk/>
            <pc:sldMk cId="2013709585" sldId="2147197528"/>
            <ac:spMk id="11" creationId="{0DA073DB-C0B7-D927-D29F-375062EEBA27}"/>
          </ac:spMkLst>
        </pc:spChg>
        <pc:spChg chg="del">
          <ac:chgData name="Massimiliano Ungheretti" userId="S::massimiliano.ungheretti@tomtom.com::a21ecf39-f0ca-44ef-92a3-fa76130ddaf0" providerId="AD" clId="Web-{9FAF4CFC-8C3C-7563-A911-36F00E595A1D}" dt="2024-03-27T13:39:25.921" v="2"/>
          <ac:spMkLst>
            <pc:docMk/>
            <pc:sldMk cId="2013709585" sldId="2147197528"/>
            <ac:spMk id="12" creationId="{349E09C8-4D10-CAF4-3462-31F2330695AB}"/>
          </ac:spMkLst>
        </pc:spChg>
      </pc:sldChg>
      <pc:sldChg chg="delSp modSp">
        <pc:chgData name="Massimiliano Ungheretti" userId="S::massimiliano.ungheretti@tomtom.com::a21ecf39-f0ca-44ef-92a3-fa76130ddaf0" providerId="AD" clId="Web-{9FAF4CFC-8C3C-7563-A911-36F00E595A1D}" dt="2024-03-27T13:39:25.921" v="2"/>
        <pc:sldMkLst>
          <pc:docMk/>
          <pc:sldMk cId="1079265068" sldId="2147478801"/>
        </pc:sldMkLst>
        <pc:spChg chg="mod">
          <ac:chgData name="Massimiliano Ungheretti" userId="S::massimiliano.ungheretti@tomtom.com::a21ecf39-f0ca-44ef-92a3-fa76130ddaf0" providerId="AD" clId="Web-{9FAF4CFC-8C3C-7563-A911-36F00E595A1D}" dt="2024-03-27T13:39:25.921" v="2"/>
          <ac:spMkLst>
            <pc:docMk/>
            <pc:sldMk cId="1079265068" sldId="2147478801"/>
            <ac:spMk id="9" creationId="{E7FD6906-E1B9-B7CD-3AB5-09722B3656B5}"/>
          </ac:spMkLst>
        </pc:spChg>
        <pc:spChg chg="del">
          <ac:chgData name="Massimiliano Ungheretti" userId="S::massimiliano.ungheretti@tomtom.com::a21ecf39-f0ca-44ef-92a3-fa76130ddaf0" providerId="AD" clId="Web-{9FAF4CFC-8C3C-7563-A911-36F00E595A1D}" dt="2024-03-27T13:39:25.921" v="2"/>
          <ac:spMkLst>
            <pc:docMk/>
            <pc:sldMk cId="1079265068" sldId="2147478801"/>
            <ac:spMk id="10" creationId="{82D85F71-AB89-764A-8F97-358745AF4012}"/>
          </ac:spMkLst>
        </pc:spChg>
      </pc:sldChg>
      <pc:sldChg chg="delSp modSp">
        <pc:chgData name="Massimiliano Ungheretti" userId="S::massimiliano.ungheretti@tomtom.com::a21ecf39-f0ca-44ef-92a3-fa76130ddaf0" providerId="AD" clId="Web-{9FAF4CFC-8C3C-7563-A911-36F00E595A1D}" dt="2024-03-27T13:39:25.921" v="2"/>
        <pc:sldMkLst>
          <pc:docMk/>
          <pc:sldMk cId="1422123064" sldId="2147478804"/>
        </pc:sldMkLst>
        <pc:spChg chg="mod">
          <ac:chgData name="Massimiliano Ungheretti" userId="S::massimiliano.ungheretti@tomtom.com::a21ecf39-f0ca-44ef-92a3-fa76130ddaf0" providerId="AD" clId="Web-{9FAF4CFC-8C3C-7563-A911-36F00E595A1D}" dt="2024-03-27T13:39:25.921" v="2"/>
          <ac:spMkLst>
            <pc:docMk/>
            <pc:sldMk cId="1422123064" sldId="2147478804"/>
            <ac:spMk id="26" creationId="{38A8762D-1ABF-4D5A-824D-7DA3EBDA53FA}"/>
          </ac:spMkLst>
        </pc:spChg>
        <pc:spChg chg="del">
          <ac:chgData name="Massimiliano Ungheretti" userId="S::massimiliano.ungheretti@tomtom.com::a21ecf39-f0ca-44ef-92a3-fa76130ddaf0" providerId="AD" clId="Web-{9FAF4CFC-8C3C-7563-A911-36F00E595A1D}" dt="2024-03-27T13:39:25.921" v="2"/>
          <ac:spMkLst>
            <pc:docMk/>
            <pc:sldMk cId="1422123064" sldId="2147478804"/>
            <ac:spMk id="27" creationId="{9DE08675-662C-F18C-DD67-3E57D1288F1E}"/>
          </ac:spMkLst>
        </pc:spChg>
      </pc:sldChg>
      <pc:sldChg chg="delSp modSp">
        <pc:chgData name="Massimiliano Ungheretti" userId="S::massimiliano.ungheretti@tomtom.com::a21ecf39-f0ca-44ef-92a3-fa76130ddaf0" providerId="AD" clId="Web-{9FAF4CFC-8C3C-7563-A911-36F00E595A1D}" dt="2024-03-27T13:39:25.921" v="2"/>
        <pc:sldMkLst>
          <pc:docMk/>
          <pc:sldMk cId="1179112367" sldId="2147478806"/>
        </pc:sldMkLst>
        <pc:spChg chg="mod">
          <ac:chgData name="Massimiliano Ungheretti" userId="S::massimiliano.ungheretti@tomtom.com::a21ecf39-f0ca-44ef-92a3-fa76130ddaf0" providerId="AD" clId="Web-{9FAF4CFC-8C3C-7563-A911-36F00E595A1D}" dt="2024-03-27T13:39:25.921" v="2"/>
          <ac:spMkLst>
            <pc:docMk/>
            <pc:sldMk cId="1179112367" sldId="2147478806"/>
            <ac:spMk id="7" creationId="{D9DB3CDA-7262-4916-AB00-92A0D42443EA}"/>
          </ac:spMkLst>
        </pc:spChg>
        <pc:spChg chg="del">
          <ac:chgData name="Massimiliano Ungheretti" userId="S::massimiliano.ungheretti@tomtom.com::a21ecf39-f0ca-44ef-92a3-fa76130ddaf0" providerId="AD" clId="Web-{9FAF4CFC-8C3C-7563-A911-36F00E595A1D}" dt="2024-03-27T13:39:25.921" v="2"/>
          <ac:spMkLst>
            <pc:docMk/>
            <pc:sldMk cId="1179112367" sldId="2147478806"/>
            <ac:spMk id="8" creationId="{1ADDBB91-67A7-8581-1E08-B444F66AB839}"/>
          </ac:spMkLst>
        </pc:spChg>
      </pc:sldChg>
      <pc:sldChg chg="delSp modSp">
        <pc:chgData name="Massimiliano Ungheretti" userId="S::massimiliano.ungheretti@tomtom.com::a21ecf39-f0ca-44ef-92a3-fa76130ddaf0" providerId="AD" clId="Web-{9FAF4CFC-8C3C-7563-A911-36F00E595A1D}" dt="2024-03-27T13:39:25.921" v="2"/>
        <pc:sldMkLst>
          <pc:docMk/>
          <pc:sldMk cId="3863901664" sldId="2147478811"/>
        </pc:sldMkLst>
        <pc:spChg chg="mod">
          <ac:chgData name="Massimiliano Ungheretti" userId="S::massimiliano.ungheretti@tomtom.com::a21ecf39-f0ca-44ef-92a3-fa76130ddaf0" providerId="AD" clId="Web-{9FAF4CFC-8C3C-7563-A911-36F00E595A1D}" dt="2024-03-27T13:39:25.921" v="2"/>
          <ac:spMkLst>
            <pc:docMk/>
            <pc:sldMk cId="3863901664" sldId="2147478811"/>
            <ac:spMk id="5" creationId="{974C3EB2-8353-4D4B-333D-2375F9500337}"/>
          </ac:spMkLst>
        </pc:spChg>
        <pc:spChg chg="del">
          <ac:chgData name="Massimiliano Ungheretti" userId="S::massimiliano.ungheretti@tomtom.com::a21ecf39-f0ca-44ef-92a3-fa76130ddaf0" providerId="AD" clId="Web-{9FAF4CFC-8C3C-7563-A911-36F00E595A1D}" dt="2024-03-27T13:39:25.921" v="2"/>
          <ac:spMkLst>
            <pc:docMk/>
            <pc:sldMk cId="3863901664" sldId="2147478811"/>
            <ac:spMk id="7" creationId="{504DA8B4-EDED-B60D-472C-C241EEC43C4F}"/>
          </ac:spMkLst>
        </pc:spChg>
      </pc:sldChg>
      <pc:sldChg chg="delSp modSp modCm">
        <pc:chgData name="Massimiliano Ungheretti" userId="S::massimiliano.ungheretti@tomtom.com::a21ecf39-f0ca-44ef-92a3-fa76130ddaf0" providerId="AD" clId="Web-{9FAF4CFC-8C3C-7563-A911-36F00E595A1D}" dt="2024-03-27T13:40:27.751" v="4"/>
        <pc:sldMkLst>
          <pc:docMk/>
          <pc:sldMk cId="2355237703" sldId="2147478812"/>
        </pc:sldMkLst>
        <pc:spChg chg="mod">
          <ac:chgData name="Massimiliano Ungheretti" userId="S::massimiliano.ungheretti@tomtom.com::a21ecf39-f0ca-44ef-92a3-fa76130ddaf0" providerId="AD" clId="Web-{9FAF4CFC-8C3C-7563-A911-36F00E595A1D}" dt="2024-03-27T13:39:13.936" v="0"/>
          <ac:spMkLst>
            <pc:docMk/>
            <pc:sldMk cId="2355237703" sldId="2147478812"/>
            <ac:spMk id="13" creationId="{E796C948-306C-DF19-453C-7E061D00858B}"/>
          </ac:spMkLst>
        </pc:spChg>
        <pc:spChg chg="del">
          <ac:chgData name="Massimiliano Ungheretti" userId="S::massimiliano.ungheretti@tomtom.com::a21ecf39-f0ca-44ef-92a3-fa76130ddaf0" providerId="AD" clId="Web-{9FAF4CFC-8C3C-7563-A911-36F00E595A1D}" dt="2024-03-27T13:39:18.639" v="1"/>
          <ac:spMkLst>
            <pc:docMk/>
            <pc:sldMk cId="2355237703" sldId="2147478812"/>
            <ac:spMk id="14" creationId="{D755CE6F-845D-34F0-5ECF-1159A4C9E3B9}"/>
          </ac:spMkLst>
        </pc:spChg>
        <pc:extLst>
          <p:ext xmlns:p="http://schemas.openxmlformats.org/presentationml/2006/main" uri="{D6D511B9-2390-475A-947B-AFAB55BFBCF1}">
            <pc226:cmChg xmlns:pc226="http://schemas.microsoft.com/office/powerpoint/2022/06/main/command" chg="mod">
              <pc226:chgData name="Massimiliano Ungheretti" userId="S::massimiliano.ungheretti@tomtom.com::a21ecf39-f0ca-44ef-92a3-fa76130ddaf0" providerId="AD" clId="Web-{9FAF4CFC-8C3C-7563-A911-36F00E595A1D}" dt="2024-03-27T13:40:27.751" v="4"/>
              <pc2:cmMkLst xmlns:pc2="http://schemas.microsoft.com/office/powerpoint/2019/9/main/command">
                <pc:docMk/>
                <pc:sldMk cId="2355237703" sldId="2147478812"/>
                <pc2:cmMk id="{0F56949C-ED80-F346-B73C-AB350E1658D5}"/>
              </pc2:cmMkLst>
              <pc226:cmRplyChg chg="add">
                <pc226:chgData name="Massimiliano Ungheretti" userId="S::massimiliano.ungheretti@tomtom.com::a21ecf39-f0ca-44ef-92a3-fa76130ddaf0" providerId="AD" clId="Web-{9FAF4CFC-8C3C-7563-A911-36F00E595A1D}" dt="2024-03-27T13:40:24.001" v="3"/>
                <pc2:cmRplyMkLst xmlns:pc2="http://schemas.microsoft.com/office/powerpoint/2019/9/main/command">
                  <pc:docMk/>
                  <pc:sldMk cId="2355237703" sldId="2147478812"/>
                  <pc2:cmMk id="{0F56949C-ED80-F346-B73C-AB350E1658D5}"/>
                  <pc2:cmRplyMk id="{461DD597-B0A3-4CA9-AC02-1D00B60A1048}"/>
                </pc2:cmRplyMkLst>
              </pc226:cmRplyChg>
            </pc226:cmChg>
          </p:ext>
        </pc:extLst>
      </pc:sldChg>
      <pc:sldChg chg="delSp modSp">
        <pc:chgData name="Massimiliano Ungheretti" userId="S::massimiliano.ungheretti@tomtom.com::a21ecf39-f0ca-44ef-92a3-fa76130ddaf0" providerId="AD" clId="Web-{9FAF4CFC-8C3C-7563-A911-36F00E595A1D}" dt="2024-03-27T13:39:25.921" v="2"/>
        <pc:sldMkLst>
          <pc:docMk/>
          <pc:sldMk cId="1929741745" sldId="2147478813"/>
        </pc:sldMkLst>
        <pc:spChg chg="mod">
          <ac:chgData name="Massimiliano Ungheretti" userId="S::massimiliano.ungheretti@tomtom.com::a21ecf39-f0ca-44ef-92a3-fa76130ddaf0" providerId="AD" clId="Web-{9FAF4CFC-8C3C-7563-A911-36F00E595A1D}" dt="2024-03-27T13:39:25.921" v="2"/>
          <ac:spMkLst>
            <pc:docMk/>
            <pc:sldMk cId="1929741745" sldId="2147478813"/>
            <ac:spMk id="12" creationId="{D7F24520-16D0-17F1-EA62-7A9998602762}"/>
          </ac:spMkLst>
        </pc:spChg>
        <pc:spChg chg="del">
          <ac:chgData name="Massimiliano Ungheretti" userId="S::massimiliano.ungheretti@tomtom.com::a21ecf39-f0ca-44ef-92a3-fa76130ddaf0" providerId="AD" clId="Web-{9FAF4CFC-8C3C-7563-A911-36F00E595A1D}" dt="2024-03-27T13:39:25.921" v="2"/>
          <ac:spMkLst>
            <pc:docMk/>
            <pc:sldMk cId="1929741745" sldId="2147478813"/>
            <ac:spMk id="13" creationId="{6ECE2E9D-35A6-6413-B023-AB3DF638698E}"/>
          </ac:spMkLst>
        </pc:spChg>
      </pc:sldChg>
      <pc:sldChg chg="delSp modSp">
        <pc:chgData name="Massimiliano Ungheretti" userId="S::massimiliano.ungheretti@tomtom.com::a21ecf39-f0ca-44ef-92a3-fa76130ddaf0" providerId="AD" clId="Web-{9FAF4CFC-8C3C-7563-A911-36F00E595A1D}" dt="2024-03-27T13:39:25.921" v="2"/>
        <pc:sldMkLst>
          <pc:docMk/>
          <pc:sldMk cId="1473926368" sldId="2147478814"/>
        </pc:sldMkLst>
        <pc:spChg chg="mod">
          <ac:chgData name="Massimiliano Ungheretti" userId="S::massimiliano.ungheretti@tomtom.com::a21ecf39-f0ca-44ef-92a3-fa76130ddaf0" providerId="AD" clId="Web-{9FAF4CFC-8C3C-7563-A911-36F00E595A1D}" dt="2024-03-27T13:39:25.921" v="2"/>
          <ac:spMkLst>
            <pc:docMk/>
            <pc:sldMk cId="1473926368" sldId="2147478814"/>
            <ac:spMk id="5" creationId="{D4F16AB0-099F-EF0F-F7C3-F87EDFB75638}"/>
          </ac:spMkLst>
        </pc:spChg>
        <pc:spChg chg="del">
          <ac:chgData name="Massimiliano Ungheretti" userId="S::massimiliano.ungheretti@tomtom.com::a21ecf39-f0ca-44ef-92a3-fa76130ddaf0" providerId="AD" clId="Web-{9FAF4CFC-8C3C-7563-A911-36F00E595A1D}" dt="2024-03-27T13:39:25.921" v="2"/>
          <ac:spMkLst>
            <pc:docMk/>
            <pc:sldMk cId="1473926368" sldId="2147478814"/>
            <ac:spMk id="8" creationId="{8B851953-FD1C-071A-F583-310388655842}"/>
          </ac:spMkLst>
        </pc:spChg>
      </pc:sldChg>
      <pc:sldChg chg="delSp modSp">
        <pc:chgData name="Massimiliano Ungheretti" userId="S::massimiliano.ungheretti@tomtom.com::a21ecf39-f0ca-44ef-92a3-fa76130ddaf0" providerId="AD" clId="Web-{9FAF4CFC-8C3C-7563-A911-36F00E595A1D}" dt="2024-03-27T13:39:25.921" v="2"/>
        <pc:sldMkLst>
          <pc:docMk/>
          <pc:sldMk cId="3236631792" sldId="2147478815"/>
        </pc:sldMkLst>
        <pc:spChg chg="mod">
          <ac:chgData name="Massimiliano Ungheretti" userId="S::massimiliano.ungheretti@tomtom.com::a21ecf39-f0ca-44ef-92a3-fa76130ddaf0" providerId="AD" clId="Web-{9FAF4CFC-8C3C-7563-A911-36F00E595A1D}" dt="2024-03-27T13:39:25.921" v="2"/>
          <ac:spMkLst>
            <pc:docMk/>
            <pc:sldMk cId="3236631792" sldId="2147478815"/>
            <ac:spMk id="18" creationId="{65E7509D-A350-3964-F667-29CA88F65530}"/>
          </ac:spMkLst>
        </pc:spChg>
        <pc:spChg chg="del">
          <ac:chgData name="Massimiliano Ungheretti" userId="S::massimiliano.ungheretti@tomtom.com::a21ecf39-f0ca-44ef-92a3-fa76130ddaf0" providerId="AD" clId="Web-{9FAF4CFC-8C3C-7563-A911-36F00E595A1D}" dt="2024-03-27T13:39:25.921" v="2"/>
          <ac:spMkLst>
            <pc:docMk/>
            <pc:sldMk cId="3236631792" sldId="2147478815"/>
            <ac:spMk id="19" creationId="{42F53ABD-4A94-0BF6-033D-9CEE57231F42}"/>
          </ac:spMkLst>
        </pc:spChg>
      </pc:sldChg>
      <pc:sldChg chg="delSp modSp">
        <pc:chgData name="Massimiliano Ungheretti" userId="S::massimiliano.ungheretti@tomtom.com::a21ecf39-f0ca-44ef-92a3-fa76130ddaf0" providerId="AD" clId="Web-{9FAF4CFC-8C3C-7563-A911-36F00E595A1D}" dt="2024-03-27T13:39:25.921" v="2"/>
        <pc:sldMkLst>
          <pc:docMk/>
          <pc:sldMk cId="572846705" sldId="2147478817"/>
        </pc:sldMkLst>
        <pc:spChg chg="mod">
          <ac:chgData name="Massimiliano Ungheretti" userId="S::massimiliano.ungheretti@tomtom.com::a21ecf39-f0ca-44ef-92a3-fa76130ddaf0" providerId="AD" clId="Web-{9FAF4CFC-8C3C-7563-A911-36F00E595A1D}" dt="2024-03-27T13:39:25.921" v="2"/>
          <ac:spMkLst>
            <pc:docMk/>
            <pc:sldMk cId="572846705" sldId="2147478817"/>
            <ac:spMk id="8" creationId="{D3C3C21B-B2D7-A2DF-84BA-A3B665814B42}"/>
          </ac:spMkLst>
        </pc:spChg>
        <pc:spChg chg="del">
          <ac:chgData name="Massimiliano Ungheretti" userId="S::massimiliano.ungheretti@tomtom.com::a21ecf39-f0ca-44ef-92a3-fa76130ddaf0" providerId="AD" clId="Web-{9FAF4CFC-8C3C-7563-A911-36F00E595A1D}" dt="2024-03-27T13:39:25.921" v="2"/>
          <ac:spMkLst>
            <pc:docMk/>
            <pc:sldMk cId="572846705" sldId="2147478817"/>
            <ac:spMk id="9" creationId="{251EC700-8305-E027-20A0-D9E20481C7AD}"/>
          </ac:spMkLst>
        </pc:spChg>
      </pc:sldChg>
      <pc:sldChg chg="delSp modSp">
        <pc:chgData name="Massimiliano Ungheretti" userId="S::massimiliano.ungheretti@tomtom.com::a21ecf39-f0ca-44ef-92a3-fa76130ddaf0" providerId="AD" clId="Web-{9FAF4CFC-8C3C-7563-A911-36F00E595A1D}" dt="2024-03-27T13:39:25.921" v="2"/>
        <pc:sldMkLst>
          <pc:docMk/>
          <pc:sldMk cId="1006765018" sldId="2147478818"/>
        </pc:sldMkLst>
        <pc:spChg chg="mod">
          <ac:chgData name="Massimiliano Ungheretti" userId="S::massimiliano.ungheretti@tomtom.com::a21ecf39-f0ca-44ef-92a3-fa76130ddaf0" providerId="AD" clId="Web-{9FAF4CFC-8C3C-7563-A911-36F00E595A1D}" dt="2024-03-27T13:39:25.921" v="2"/>
          <ac:spMkLst>
            <pc:docMk/>
            <pc:sldMk cId="1006765018" sldId="2147478818"/>
            <ac:spMk id="18" creationId="{4C897621-7F35-CB7C-6447-70813D00FBA1}"/>
          </ac:spMkLst>
        </pc:spChg>
        <pc:spChg chg="del">
          <ac:chgData name="Massimiliano Ungheretti" userId="S::massimiliano.ungheretti@tomtom.com::a21ecf39-f0ca-44ef-92a3-fa76130ddaf0" providerId="AD" clId="Web-{9FAF4CFC-8C3C-7563-A911-36F00E595A1D}" dt="2024-03-27T13:39:25.921" v="2"/>
          <ac:spMkLst>
            <pc:docMk/>
            <pc:sldMk cId="1006765018" sldId="2147478818"/>
            <ac:spMk id="19" creationId="{210F82C6-6994-4B8C-EC55-ED6F15026FB5}"/>
          </ac:spMkLst>
        </pc:spChg>
      </pc:sldChg>
      <pc:sldChg chg="delSp modSp">
        <pc:chgData name="Massimiliano Ungheretti" userId="S::massimiliano.ungheretti@tomtom.com::a21ecf39-f0ca-44ef-92a3-fa76130ddaf0" providerId="AD" clId="Web-{9FAF4CFC-8C3C-7563-A911-36F00E595A1D}" dt="2024-03-27T13:39:25.921" v="2"/>
        <pc:sldMkLst>
          <pc:docMk/>
          <pc:sldMk cId="3631314521" sldId="2147478819"/>
        </pc:sldMkLst>
        <pc:spChg chg="mod">
          <ac:chgData name="Massimiliano Ungheretti" userId="S::massimiliano.ungheretti@tomtom.com::a21ecf39-f0ca-44ef-92a3-fa76130ddaf0" providerId="AD" clId="Web-{9FAF4CFC-8C3C-7563-A911-36F00E595A1D}" dt="2024-03-27T13:39:25.921" v="2"/>
          <ac:spMkLst>
            <pc:docMk/>
            <pc:sldMk cId="3631314521" sldId="2147478819"/>
            <ac:spMk id="15" creationId="{32D3FF0E-3F52-C17F-C13B-0DC0381E15E1}"/>
          </ac:spMkLst>
        </pc:spChg>
        <pc:spChg chg="del">
          <ac:chgData name="Massimiliano Ungheretti" userId="S::massimiliano.ungheretti@tomtom.com::a21ecf39-f0ca-44ef-92a3-fa76130ddaf0" providerId="AD" clId="Web-{9FAF4CFC-8C3C-7563-A911-36F00E595A1D}" dt="2024-03-27T13:39:25.921" v="2"/>
          <ac:spMkLst>
            <pc:docMk/>
            <pc:sldMk cId="3631314521" sldId="2147478819"/>
            <ac:spMk id="16" creationId="{78593BB6-FECF-F916-52B9-4AC2571DC7EF}"/>
          </ac:spMkLst>
        </pc:spChg>
      </pc:sldChg>
      <pc:sldChg chg="delSp modSp">
        <pc:chgData name="Massimiliano Ungheretti" userId="S::massimiliano.ungheretti@tomtom.com::a21ecf39-f0ca-44ef-92a3-fa76130ddaf0" providerId="AD" clId="Web-{9FAF4CFC-8C3C-7563-A911-36F00E595A1D}" dt="2024-03-27T13:39:25.921" v="2"/>
        <pc:sldMkLst>
          <pc:docMk/>
          <pc:sldMk cId="701720695" sldId="2147478821"/>
        </pc:sldMkLst>
        <pc:spChg chg="mod">
          <ac:chgData name="Massimiliano Ungheretti" userId="S::massimiliano.ungheretti@tomtom.com::a21ecf39-f0ca-44ef-92a3-fa76130ddaf0" providerId="AD" clId="Web-{9FAF4CFC-8C3C-7563-A911-36F00E595A1D}" dt="2024-03-27T13:39:25.921" v="2"/>
          <ac:spMkLst>
            <pc:docMk/>
            <pc:sldMk cId="701720695" sldId="2147478821"/>
            <ac:spMk id="15" creationId="{FC43DA63-EB10-DD95-011A-C339B3DAD271}"/>
          </ac:spMkLst>
        </pc:spChg>
        <pc:spChg chg="del">
          <ac:chgData name="Massimiliano Ungheretti" userId="S::massimiliano.ungheretti@tomtom.com::a21ecf39-f0ca-44ef-92a3-fa76130ddaf0" providerId="AD" clId="Web-{9FAF4CFC-8C3C-7563-A911-36F00E595A1D}" dt="2024-03-27T13:39:25.921" v="2"/>
          <ac:spMkLst>
            <pc:docMk/>
            <pc:sldMk cId="701720695" sldId="2147478821"/>
            <ac:spMk id="16" creationId="{8DBD9D89-2FC6-8A0B-65F5-06441398197F}"/>
          </ac:spMkLst>
        </pc:spChg>
      </pc:sldChg>
      <pc:sldMasterChg chg="modSp mod modSldLayout">
        <pc:chgData name="Massimiliano Ungheretti" userId="S::massimiliano.ungheretti@tomtom.com::a21ecf39-f0ca-44ef-92a3-fa76130ddaf0" providerId="AD" clId="Web-{9FAF4CFC-8C3C-7563-A911-36F00E595A1D}" dt="2024-03-27T13:39:25.921" v="2"/>
        <pc:sldMasterMkLst>
          <pc:docMk/>
          <pc:sldMasterMk cId="0" sldId="2147483668"/>
        </pc:sldMasterMkLst>
        <pc:spChg chg="mod">
          <ac:chgData name="Massimiliano Ungheretti" userId="S::massimiliano.ungheretti@tomtom.com::a21ecf39-f0ca-44ef-92a3-fa76130ddaf0" providerId="AD" clId="Web-{9FAF4CFC-8C3C-7563-A911-36F00E595A1D}" dt="2024-03-27T13:39:25.921" v="2"/>
          <ac:spMkLst>
            <pc:docMk/>
            <pc:sldMasterMk cId="0" sldId="2147483668"/>
            <ac:spMk id="4" creationId="{090F317F-7BAA-F501-6DBC-EFF330AB9084}"/>
          </ac:spMkLst>
        </pc:spChg>
        <pc:sldLayoutChg chg="modSp mod">
          <pc:chgData name="Massimiliano Ungheretti" userId="S::massimiliano.ungheretti@tomtom.com::a21ecf39-f0ca-44ef-92a3-fa76130ddaf0" providerId="AD" clId="Web-{9FAF4CFC-8C3C-7563-A911-36F00E595A1D}" dt="2024-03-27T13:39:25.921" v="2"/>
          <pc:sldLayoutMkLst>
            <pc:docMk/>
            <pc:sldMasterMk cId="0" sldId="2147483668"/>
            <pc:sldLayoutMk cId="4139972949" sldId="2147483955"/>
          </pc:sldLayoutMkLst>
          <pc:spChg chg="mod">
            <ac:chgData name="Massimiliano Ungheretti" userId="S::massimiliano.ungheretti@tomtom.com::a21ecf39-f0ca-44ef-92a3-fa76130ddaf0" providerId="AD" clId="Web-{9FAF4CFC-8C3C-7563-A911-36F00E595A1D}" dt="2024-03-27T13:39:25.921" v="2"/>
            <ac:spMkLst>
              <pc:docMk/>
              <pc:sldMasterMk cId="0" sldId="2147483668"/>
              <pc:sldLayoutMk cId="4139972949" sldId="2147483955"/>
              <ac:spMk id="5" creationId="{2B1A5BA4-D064-0F0A-AD4F-4B023B715D21}"/>
            </ac:spMkLst>
          </pc:spChg>
        </pc:sldLayoutChg>
        <pc:sldLayoutChg chg="modSp mod">
          <pc:chgData name="Massimiliano Ungheretti" userId="S::massimiliano.ungheretti@tomtom.com::a21ecf39-f0ca-44ef-92a3-fa76130ddaf0" providerId="AD" clId="Web-{9FAF4CFC-8C3C-7563-A911-36F00E595A1D}" dt="2024-03-27T13:39:25.921" v="2"/>
          <pc:sldLayoutMkLst>
            <pc:docMk/>
            <pc:sldMasterMk cId="0" sldId="2147483668"/>
            <pc:sldLayoutMk cId="4042340885" sldId="2147483956"/>
          </pc:sldLayoutMkLst>
          <pc:spChg chg="mod">
            <ac:chgData name="Massimiliano Ungheretti" userId="S::massimiliano.ungheretti@tomtom.com::a21ecf39-f0ca-44ef-92a3-fa76130ddaf0" providerId="AD" clId="Web-{9FAF4CFC-8C3C-7563-A911-36F00E595A1D}" dt="2024-03-27T13:39:25.921" v="2"/>
            <ac:spMkLst>
              <pc:docMk/>
              <pc:sldMasterMk cId="0" sldId="2147483668"/>
              <pc:sldLayoutMk cId="4042340885" sldId="2147483956"/>
              <ac:spMk id="4" creationId="{61FB3694-B29A-CE19-9C4F-23910DB69815}"/>
            </ac:spMkLst>
          </pc:spChg>
        </pc:sldLayoutChg>
        <pc:sldLayoutChg chg="modSp mod">
          <pc:chgData name="Massimiliano Ungheretti" userId="S::massimiliano.ungheretti@tomtom.com::a21ecf39-f0ca-44ef-92a3-fa76130ddaf0" providerId="AD" clId="Web-{9FAF4CFC-8C3C-7563-A911-36F00E595A1D}" dt="2024-03-27T13:39:25.921" v="2"/>
          <pc:sldLayoutMkLst>
            <pc:docMk/>
            <pc:sldMasterMk cId="0" sldId="2147483668"/>
            <pc:sldLayoutMk cId="2569567152" sldId="2147483957"/>
          </pc:sldLayoutMkLst>
          <pc:spChg chg="mod">
            <ac:chgData name="Massimiliano Ungheretti" userId="S::massimiliano.ungheretti@tomtom.com::a21ecf39-f0ca-44ef-92a3-fa76130ddaf0" providerId="AD" clId="Web-{9FAF4CFC-8C3C-7563-A911-36F00E595A1D}" dt="2024-03-27T13:39:25.921" v="2"/>
            <ac:spMkLst>
              <pc:docMk/>
              <pc:sldMasterMk cId="0" sldId="2147483668"/>
              <pc:sldLayoutMk cId="2569567152" sldId="2147483957"/>
              <ac:spMk id="4" creationId="{D418D9EF-AAAE-F63C-FDE1-43F7E2BD123B}"/>
            </ac:spMkLst>
          </pc:spChg>
        </pc:sldLayoutChg>
        <pc:sldLayoutChg chg="modSp mod">
          <pc:chgData name="Massimiliano Ungheretti" userId="S::massimiliano.ungheretti@tomtom.com::a21ecf39-f0ca-44ef-92a3-fa76130ddaf0" providerId="AD" clId="Web-{9FAF4CFC-8C3C-7563-A911-36F00E595A1D}" dt="2024-03-27T13:39:25.921" v="2"/>
          <pc:sldLayoutMkLst>
            <pc:docMk/>
            <pc:sldMasterMk cId="0" sldId="2147483668"/>
            <pc:sldLayoutMk cId="2131299136" sldId="2147483958"/>
          </pc:sldLayoutMkLst>
          <pc:spChg chg="mod">
            <ac:chgData name="Massimiliano Ungheretti" userId="S::massimiliano.ungheretti@tomtom.com::a21ecf39-f0ca-44ef-92a3-fa76130ddaf0" providerId="AD" clId="Web-{9FAF4CFC-8C3C-7563-A911-36F00E595A1D}" dt="2024-03-27T13:39:25.921" v="2"/>
            <ac:spMkLst>
              <pc:docMk/>
              <pc:sldMasterMk cId="0" sldId="2147483668"/>
              <pc:sldLayoutMk cId="2131299136" sldId="2147483958"/>
              <ac:spMk id="4" creationId="{751D8CEC-CAB6-6B2A-1C5D-28225A9ED923}"/>
            </ac:spMkLst>
          </pc:spChg>
        </pc:sldLayoutChg>
        <pc:sldLayoutChg chg="modSp mod">
          <pc:chgData name="Massimiliano Ungheretti" userId="S::massimiliano.ungheretti@tomtom.com::a21ecf39-f0ca-44ef-92a3-fa76130ddaf0" providerId="AD" clId="Web-{9FAF4CFC-8C3C-7563-A911-36F00E595A1D}" dt="2024-03-27T13:39:25.921" v="2"/>
          <pc:sldLayoutMkLst>
            <pc:docMk/>
            <pc:sldMasterMk cId="0" sldId="2147483668"/>
            <pc:sldLayoutMk cId="2975823969" sldId="2147483959"/>
          </pc:sldLayoutMkLst>
          <pc:spChg chg="mod">
            <ac:chgData name="Massimiliano Ungheretti" userId="S::massimiliano.ungheretti@tomtom.com::a21ecf39-f0ca-44ef-92a3-fa76130ddaf0" providerId="AD" clId="Web-{9FAF4CFC-8C3C-7563-A911-36F00E595A1D}" dt="2024-03-27T13:39:25.921" v="2"/>
            <ac:spMkLst>
              <pc:docMk/>
              <pc:sldMasterMk cId="0" sldId="2147483668"/>
              <pc:sldLayoutMk cId="2975823969" sldId="2147483959"/>
              <ac:spMk id="4" creationId="{F2FF0009-EBB4-3E5D-71A4-3D083922DA84}"/>
            </ac:spMkLst>
          </pc:spChg>
        </pc:sldLayoutChg>
        <pc:sldLayoutChg chg="modSp mod">
          <pc:chgData name="Massimiliano Ungheretti" userId="S::massimiliano.ungheretti@tomtom.com::a21ecf39-f0ca-44ef-92a3-fa76130ddaf0" providerId="AD" clId="Web-{9FAF4CFC-8C3C-7563-A911-36F00E595A1D}" dt="2024-03-27T13:39:25.921" v="2"/>
          <pc:sldLayoutMkLst>
            <pc:docMk/>
            <pc:sldMasterMk cId="0" sldId="2147483668"/>
            <pc:sldLayoutMk cId="1772635880" sldId="2147483960"/>
          </pc:sldLayoutMkLst>
          <pc:spChg chg="mod">
            <ac:chgData name="Massimiliano Ungheretti" userId="S::massimiliano.ungheretti@tomtom.com::a21ecf39-f0ca-44ef-92a3-fa76130ddaf0" providerId="AD" clId="Web-{9FAF4CFC-8C3C-7563-A911-36F00E595A1D}" dt="2024-03-27T13:39:25.921" v="2"/>
            <ac:spMkLst>
              <pc:docMk/>
              <pc:sldMasterMk cId="0" sldId="2147483668"/>
              <pc:sldLayoutMk cId="1772635880" sldId="2147483960"/>
              <ac:spMk id="4" creationId="{1ED9BFA4-708D-3357-65F8-FCCC37362DA3}"/>
            </ac:spMkLst>
          </pc:spChg>
        </pc:sldLayoutChg>
        <pc:sldLayoutChg chg="modSp mod">
          <pc:chgData name="Massimiliano Ungheretti" userId="S::massimiliano.ungheretti@tomtom.com::a21ecf39-f0ca-44ef-92a3-fa76130ddaf0" providerId="AD" clId="Web-{9FAF4CFC-8C3C-7563-A911-36F00E595A1D}" dt="2024-03-27T13:39:25.921" v="2"/>
          <pc:sldLayoutMkLst>
            <pc:docMk/>
            <pc:sldMasterMk cId="0" sldId="2147483668"/>
            <pc:sldLayoutMk cId="941203873" sldId="2147483961"/>
          </pc:sldLayoutMkLst>
          <pc:spChg chg="mod">
            <ac:chgData name="Massimiliano Ungheretti" userId="S::massimiliano.ungheretti@tomtom.com::a21ecf39-f0ca-44ef-92a3-fa76130ddaf0" providerId="AD" clId="Web-{9FAF4CFC-8C3C-7563-A911-36F00E595A1D}" dt="2024-03-27T13:39:25.921" v="2"/>
            <ac:spMkLst>
              <pc:docMk/>
              <pc:sldMasterMk cId="0" sldId="2147483668"/>
              <pc:sldLayoutMk cId="941203873" sldId="2147483961"/>
              <ac:spMk id="6" creationId="{AE684BD0-34C9-63D0-3489-AAE9935BD12F}"/>
            </ac:spMkLst>
          </pc:spChg>
        </pc:sldLayoutChg>
        <pc:sldLayoutChg chg="modSp mod">
          <pc:chgData name="Massimiliano Ungheretti" userId="S::massimiliano.ungheretti@tomtom.com::a21ecf39-f0ca-44ef-92a3-fa76130ddaf0" providerId="AD" clId="Web-{9FAF4CFC-8C3C-7563-A911-36F00E595A1D}" dt="2024-03-27T13:39:25.921" v="2"/>
          <pc:sldLayoutMkLst>
            <pc:docMk/>
            <pc:sldMasterMk cId="0" sldId="2147483668"/>
            <pc:sldLayoutMk cId="3789683280" sldId="2147483962"/>
          </pc:sldLayoutMkLst>
          <pc:spChg chg="mod">
            <ac:chgData name="Massimiliano Ungheretti" userId="S::massimiliano.ungheretti@tomtom.com::a21ecf39-f0ca-44ef-92a3-fa76130ddaf0" providerId="AD" clId="Web-{9FAF4CFC-8C3C-7563-A911-36F00E595A1D}" dt="2024-03-27T13:39:25.921" v="2"/>
            <ac:spMkLst>
              <pc:docMk/>
              <pc:sldMasterMk cId="0" sldId="2147483668"/>
              <pc:sldLayoutMk cId="3789683280" sldId="2147483962"/>
              <ac:spMk id="4" creationId="{3512F713-5FA3-494B-21D1-5CDBB718ACE9}"/>
            </ac:spMkLst>
          </pc:spChg>
        </pc:sldLayoutChg>
        <pc:sldLayoutChg chg="modSp mod">
          <pc:chgData name="Massimiliano Ungheretti" userId="S::massimiliano.ungheretti@tomtom.com::a21ecf39-f0ca-44ef-92a3-fa76130ddaf0" providerId="AD" clId="Web-{9FAF4CFC-8C3C-7563-A911-36F00E595A1D}" dt="2024-03-27T13:39:25.921" v="2"/>
          <pc:sldLayoutMkLst>
            <pc:docMk/>
            <pc:sldMasterMk cId="0" sldId="2147483668"/>
            <pc:sldLayoutMk cId="1541491682" sldId="2147483963"/>
          </pc:sldLayoutMkLst>
          <pc:spChg chg="mod">
            <ac:chgData name="Massimiliano Ungheretti" userId="S::massimiliano.ungheretti@tomtom.com::a21ecf39-f0ca-44ef-92a3-fa76130ddaf0" providerId="AD" clId="Web-{9FAF4CFC-8C3C-7563-A911-36F00E595A1D}" dt="2024-03-27T13:39:25.921" v="2"/>
            <ac:spMkLst>
              <pc:docMk/>
              <pc:sldMasterMk cId="0" sldId="2147483668"/>
              <pc:sldLayoutMk cId="1541491682" sldId="2147483963"/>
              <ac:spMk id="3" creationId="{09D8CEA2-C51E-E556-9A84-2BF8091318AC}"/>
            </ac:spMkLst>
          </pc:spChg>
        </pc:sldLayoutChg>
        <pc:sldLayoutChg chg="modSp mod">
          <pc:chgData name="Massimiliano Ungheretti" userId="S::massimiliano.ungheretti@tomtom.com::a21ecf39-f0ca-44ef-92a3-fa76130ddaf0" providerId="AD" clId="Web-{9FAF4CFC-8C3C-7563-A911-36F00E595A1D}" dt="2024-03-27T13:39:25.921" v="2"/>
          <pc:sldLayoutMkLst>
            <pc:docMk/>
            <pc:sldMasterMk cId="0" sldId="2147483668"/>
            <pc:sldLayoutMk cId="3484495167" sldId="2147483964"/>
          </pc:sldLayoutMkLst>
          <pc:spChg chg="mod">
            <ac:chgData name="Massimiliano Ungheretti" userId="S::massimiliano.ungheretti@tomtom.com::a21ecf39-f0ca-44ef-92a3-fa76130ddaf0" providerId="AD" clId="Web-{9FAF4CFC-8C3C-7563-A911-36F00E595A1D}" dt="2024-03-27T13:39:25.921" v="2"/>
            <ac:spMkLst>
              <pc:docMk/>
              <pc:sldMasterMk cId="0" sldId="2147483668"/>
              <pc:sldLayoutMk cId="3484495167" sldId="2147483964"/>
              <ac:spMk id="3" creationId="{53C31AD6-3547-B427-5DCD-5A53E90EBD60}"/>
            </ac:spMkLst>
          </pc:spChg>
        </pc:sldLayoutChg>
        <pc:sldLayoutChg chg="modSp mod">
          <pc:chgData name="Massimiliano Ungheretti" userId="S::massimiliano.ungheretti@tomtom.com::a21ecf39-f0ca-44ef-92a3-fa76130ddaf0" providerId="AD" clId="Web-{9FAF4CFC-8C3C-7563-A911-36F00E595A1D}" dt="2024-03-27T13:39:25.921" v="2"/>
          <pc:sldLayoutMkLst>
            <pc:docMk/>
            <pc:sldMasterMk cId="0" sldId="2147483668"/>
            <pc:sldLayoutMk cId="3523330807" sldId="2147483965"/>
          </pc:sldLayoutMkLst>
          <pc:spChg chg="mod">
            <ac:chgData name="Massimiliano Ungheretti" userId="S::massimiliano.ungheretti@tomtom.com::a21ecf39-f0ca-44ef-92a3-fa76130ddaf0" providerId="AD" clId="Web-{9FAF4CFC-8C3C-7563-A911-36F00E595A1D}" dt="2024-03-27T13:39:25.921" v="2"/>
            <ac:spMkLst>
              <pc:docMk/>
              <pc:sldMasterMk cId="0" sldId="2147483668"/>
              <pc:sldLayoutMk cId="3523330807" sldId="2147483965"/>
              <ac:spMk id="3" creationId="{175B4CA0-DE74-84B1-1983-00EE18D510D6}"/>
            </ac:spMkLst>
          </pc:spChg>
        </pc:sldLayoutChg>
        <pc:sldLayoutChg chg="mod">
          <pc:chgData name="Massimiliano Ungheretti" userId="S::massimiliano.ungheretti@tomtom.com::a21ecf39-f0ca-44ef-92a3-fa76130ddaf0" providerId="AD" clId="Web-{9FAF4CFC-8C3C-7563-A911-36F00E595A1D}" dt="2024-03-27T13:39:25.921" v="2"/>
          <pc:sldLayoutMkLst>
            <pc:docMk/>
            <pc:sldMasterMk cId="0" sldId="2147483668"/>
            <pc:sldLayoutMk cId="848630770" sldId="2147483966"/>
          </pc:sldLayoutMkLst>
        </pc:sldLayoutChg>
        <pc:sldLayoutChg chg="mod">
          <pc:chgData name="Massimiliano Ungheretti" userId="S::massimiliano.ungheretti@tomtom.com::a21ecf39-f0ca-44ef-92a3-fa76130ddaf0" providerId="AD" clId="Web-{9FAF4CFC-8C3C-7563-A911-36F00E595A1D}" dt="2024-03-27T13:39:25.921" v="2"/>
          <pc:sldLayoutMkLst>
            <pc:docMk/>
            <pc:sldMasterMk cId="0" sldId="2147483668"/>
            <pc:sldLayoutMk cId="3832152735" sldId="2147483967"/>
          </pc:sldLayoutMkLst>
        </pc:sldLayoutChg>
        <pc:sldLayoutChg chg="mod">
          <pc:chgData name="Massimiliano Ungheretti" userId="S::massimiliano.ungheretti@tomtom.com::a21ecf39-f0ca-44ef-92a3-fa76130ddaf0" providerId="AD" clId="Web-{9FAF4CFC-8C3C-7563-A911-36F00E595A1D}" dt="2024-03-27T13:39:25.921" v="2"/>
          <pc:sldLayoutMkLst>
            <pc:docMk/>
            <pc:sldMasterMk cId="0" sldId="2147483668"/>
            <pc:sldLayoutMk cId="3162773679" sldId="2147483968"/>
          </pc:sldLayoutMkLst>
        </pc:sldLayoutChg>
        <pc:sldLayoutChg chg="mod">
          <pc:chgData name="Massimiliano Ungheretti" userId="S::massimiliano.ungheretti@tomtom.com::a21ecf39-f0ca-44ef-92a3-fa76130ddaf0" providerId="AD" clId="Web-{9FAF4CFC-8C3C-7563-A911-36F00E595A1D}" dt="2024-03-27T13:39:25.921" v="2"/>
          <pc:sldLayoutMkLst>
            <pc:docMk/>
            <pc:sldMasterMk cId="0" sldId="2147483668"/>
            <pc:sldLayoutMk cId="89244026" sldId="2147483969"/>
          </pc:sldLayoutMkLst>
        </pc:sldLayoutChg>
        <pc:sldLayoutChg chg="mod">
          <pc:chgData name="Massimiliano Ungheretti" userId="S::massimiliano.ungheretti@tomtom.com::a21ecf39-f0ca-44ef-92a3-fa76130ddaf0" providerId="AD" clId="Web-{9FAF4CFC-8C3C-7563-A911-36F00E595A1D}" dt="2024-03-27T13:39:25.921" v="2"/>
          <pc:sldLayoutMkLst>
            <pc:docMk/>
            <pc:sldMasterMk cId="0" sldId="2147483668"/>
            <pc:sldLayoutMk cId="4122669431" sldId="2147483970"/>
          </pc:sldLayoutMkLst>
        </pc:sldLayoutChg>
        <pc:sldLayoutChg chg="mod">
          <pc:chgData name="Massimiliano Ungheretti" userId="S::massimiliano.ungheretti@tomtom.com::a21ecf39-f0ca-44ef-92a3-fa76130ddaf0" providerId="AD" clId="Web-{9FAF4CFC-8C3C-7563-A911-36F00E595A1D}" dt="2024-03-27T13:39:25.921" v="2"/>
          <pc:sldLayoutMkLst>
            <pc:docMk/>
            <pc:sldMasterMk cId="0" sldId="2147483668"/>
            <pc:sldLayoutMk cId="959921872" sldId="2147483971"/>
          </pc:sldLayoutMkLst>
        </pc:sldLayoutChg>
        <pc:sldLayoutChg chg="mod">
          <pc:chgData name="Massimiliano Ungheretti" userId="S::massimiliano.ungheretti@tomtom.com::a21ecf39-f0ca-44ef-92a3-fa76130ddaf0" providerId="AD" clId="Web-{9FAF4CFC-8C3C-7563-A911-36F00E595A1D}" dt="2024-03-27T13:39:25.921" v="2"/>
          <pc:sldLayoutMkLst>
            <pc:docMk/>
            <pc:sldMasterMk cId="0" sldId="2147483668"/>
            <pc:sldLayoutMk cId="128275301" sldId="2147483972"/>
          </pc:sldLayoutMkLst>
        </pc:sldLayoutChg>
        <pc:sldLayoutChg chg="mod">
          <pc:chgData name="Massimiliano Ungheretti" userId="S::massimiliano.ungheretti@tomtom.com::a21ecf39-f0ca-44ef-92a3-fa76130ddaf0" providerId="AD" clId="Web-{9FAF4CFC-8C3C-7563-A911-36F00E595A1D}" dt="2024-03-27T13:39:25.921" v="2"/>
          <pc:sldLayoutMkLst>
            <pc:docMk/>
            <pc:sldMasterMk cId="0" sldId="2147483668"/>
            <pc:sldLayoutMk cId="3903060112" sldId="2147483973"/>
          </pc:sldLayoutMkLst>
        </pc:sldLayoutChg>
        <pc:sldLayoutChg chg="mod">
          <pc:chgData name="Massimiliano Ungheretti" userId="S::massimiliano.ungheretti@tomtom.com::a21ecf39-f0ca-44ef-92a3-fa76130ddaf0" providerId="AD" clId="Web-{9FAF4CFC-8C3C-7563-A911-36F00E595A1D}" dt="2024-03-27T13:39:25.921" v="2"/>
          <pc:sldLayoutMkLst>
            <pc:docMk/>
            <pc:sldMasterMk cId="0" sldId="2147483668"/>
            <pc:sldLayoutMk cId="2784647143" sldId="2147483974"/>
          </pc:sldLayoutMkLst>
        </pc:sldLayoutChg>
        <pc:sldLayoutChg chg="mod">
          <pc:chgData name="Massimiliano Ungheretti" userId="S::massimiliano.ungheretti@tomtom.com::a21ecf39-f0ca-44ef-92a3-fa76130ddaf0" providerId="AD" clId="Web-{9FAF4CFC-8C3C-7563-A911-36F00E595A1D}" dt="2024-03-27T13:39:25.921" v="2"/>
          <pc:sldLayoutMkLst>
            <pc:docMk/>
            <pc:sldMasterMk cId="0" sldId="2147483668"/>
            <pc:sldLayoutMk cId="562970870" sldId="2147483975"/>
          </pc:sldLayoutMkLst>
        </pc:sldLayoutChg>
        <pc:sldLayoutChg chg="modSp mod">
          <pc:chgData name="Massimiliano Ungheretti" userId="S::massimiliano.ungheretti@tomtom.com::a21ecf39-f0ca-44ef-92a3-fa76130ddaf0" providerId="AD" clId="Web-{9FAF4CFC-8C3C-7563-A911-36F00E595A1D}" dt="2024-03-27T13:39:25.921" v="2"/>
          <pc:sldLayoutMkLst>
            <pc:docMk/>
            <pc:sldMasterMk cId="0" sldId="2147483668"/>
            <pc:sldLayoutMk cId="3668798177" sldId="2147483976"/>
          </pc:sldLayoutMkLst>
          <pc:spChg chg="mod">
            <ac:chgData name="Massimiliano Ungheretti" userId="S::massimiliano.ungheretti@tomtom.com::a21ecf39-f0ca-44ef-92a3-fa76130ddaf0" providerId="AD" clId="Web-{9FAF4CFC-8C3C-7563-A911-36F00E595A1D}" dt="2024-03-27T13:39:25.921" v="2"/>
            <ac:spMkLst>
              <pc:docMk/>
              <pc:sldMasterMk cId="0" sldId="2147483668"/>
              <pc:sldLayoutMk cId="3668798177" sldId="2147483976"/>
              <ac:spMk id="4" creationId="{2A6B103B-C799-57A2-7353-4B61EB239A3E}"/>
            </ac:spMkLst>
          </pc:spChg>
        </pc:sldLayoutChg>
        <pc:sldLayoutChg chg="modSp mod">
          <pc:chgData name="Massimiliano Ungheretti" userId="S::massimiliano.ungheretti@tomtom.com::a21ecf39-f0ca-44ef-92a3-fa76130ddaf0" providerId="AD" clId="Web-{9FAF4CFC-8C3C-7563-A911-36F00E595A1D}" dt="2024-03-27T13:39:25.921" v="2"/>
          <pc:sldLayoutMkLst>
            <pc:docMk/>
            <pc:sldMasterMk cId="0" sldId="2147483668"/>
            <pc:sldLayoutMk cId="3425715850" sldId="2147483977"/>
          </pc:sldLayoutMkLst>
          <pc:spChg chg="mod">
            <ac:chgData name="Massimiliano Ungheretti" userId="S::massimiliano.ungheretti@tomtom.com::a21ecf39-f0ca-44ef-92a3-fa76130ddaf0" providerId="AD" clId="Web-{9FAF4CFC-8C3C-7563-A911-36F00E595A1D}" dt="2024-03-27T13:39:25.921" v="2"/>
            <ac:spMkLst>
              <pc:docMk/>
              <pc:sldMasterMk cId="0" sldId="2147483668"/>
              <pc:sldLayoutMk cId="3425715850" sldId="2147483977"/>
              <ac:spMk id="4" creationId="{09EE4B58-ACC2-6E0B-D62E-078111EB24D9}"/>
            </ac:spMkLst>
          </pc:spChg>
        </pc:sldLayoutChg>
        <pc:sldLayoutChg chg="modSp mod">
          <pc:chgData name="Massimiliano Ungheretti" userId="S::massimiliano.ungheretti@tomtom.com::a21ecf39-f0ca-44ef-92a3-fa76130ddaf0" providerId="AD" clId="Web-{9FAF4CFC-8C3C-7563-A911-36F00E595A1D}" dt="2024-03-27T13:39:25.921" v="2"/>
          <pc:sldLayoutMkLst>
            <pc:docMk/>
            <pc:sldMasterMk cId="0" sldId="2147483668"/>
            <pc:sldLayoutMk cId="547722524" sldId="2147483978"/>
          </pc:sldLayoutMkLst>
          <pc:spChg chg="mod">
            <ac:chgData name="Massimiliano Ungheretti" userId="S::massimiliano.ungheretti@tomtom.com::a21ecf39-f0ca-44ef-92a3-fa76130ddaf0" providerId="AD" clId="Web-{9FAF4CFC-8C3C-7563-A911-36F00E595A1D}" dt="2024-03-27T13:39:25.921" v="2"/>
            <ac:spMkLst>
              <pc:docMk/>
              <pc:sldMasterMk cId="0" sldId="2147483668"/>
              <pc:sldLayoutMk cId="547722524" sldId="2147483978"/>
              <ac:spMk id="4" creationId="{D6461335-CAE1-A919-DF81-DC929227B4BA}"/>
            </ac:spMkLst>
          </pc:spChg>
        </pc:sldLayoutChg>
        <pc:sldLayoutChg chg="modSp mod">
          <pc:chgData name="Massimiliano Ungheretti" userId="S::massimiliano.ungheretti@tomtom.com::a21ecf39-f0ca-44ef-92a3-fa76130ddaf0" providerId="AD" clId="Web-{9FAF4CFC-8C3C-7563-A911-36F00E595A1D}" dt="2024-03-27T13:39:25.921" v="2"/>
          <pc:sldLayoutMkLst>
            <pc:docMk/>
            <pc:sldMasterMk cId="0" sldId="2147483668"/>
            <pc:sldLayoutMk cId="1036218388" sldId="2147483979"/>
          </pc:sldLayoutMkLst>
          <pc:spChg chg="mod">
            <ac:chgData name="Massimiliano Ungheretti" userId="S::massimiliano.ungheretti@tomtom.com::a21ecf39-f0ca-44ef-92a3-fa76130ddaf0" providerId="AD" clId="Web-{9FAF4CFC-8C3C-7563-A911-36F00E595A1D}" dt="2024-03-27T13:39:25.921" v="2"/>
            <ac:spMkLst>
              <pc:docMk/>
              <pc:sldMasterMk cId="0" sldId="2147483668"/>
              <pc:sldLayoutMk cId="1036218388" sldId="2147483979"/>
              <ac:spMk id="4" creationId="{90372E3D-8487-1779-77A3-55CEFE37B3A1}"/>
            </ac:spMkLst>
          </pc:spChg>
        </pc:sldLayoutChg>
        <pc:sldLayoutChg chg="modSp mod">
          <pc:chgData name="Massimiliano Ungheretti" userId="S::massimiliano.ungheretti@tomtom.com::a21ecf39-f0ca-44ef-92a3-fa76130ddaf0" providerId="AD" clId="Web-{9FAF4CFC-8C3C-7563-A911-36F00E595A1D}" dt="2024-03-27T13:39:25.921" v="2"/>
          <pc:sldLayoutMkLst>
            <pc:docMk/>
            <pc:sldMasterMk cId="0" sldId="2147483668"/>
            <pc:sldLayoutMk cId="127489373" sldId="2147483980"/>
          </pc:sldLayoutMkLst>
          <pc:spChg chg="mod">
            <ac:chgData name="Massimiliano Ungheretti" userId="S::massimiliano.ungheretti@tomtom.com::a21ecf39-f0ca-44ef-92a3-fa76130ddaf0" providerId="AD" clId="Web-{9FAF4CFC-8C3C-7563-A911-36F00E595A1D}" dt="2024-03-27T13:39:25.921" v="2"/>
            <ac:spMkLst>
              <pc:docMk/>
              <pc:sldMasterMk cId="0" sldId="2147483668"/>
              <pc:sldLayoutMk cId="127489373" sldId="2147483980"/>
              <ac:spMk id="3" creationId="{9136F2C3-D317-EB08-2F3E-70C76C91A10A}"/>
            </ac:spMkLst>
          </pc:spChg>
        </pc:sldLayoutChg>
        <pc:sldLayoutChg chg="modSp mod">
          <pc:chgData name="Massimiliano Ungheretti" userId="S::massimiliano.ungheretti@tomtom.com::a21ecf39-f0ca-44ef-92a3-fa76130ddaf0" providerId="AD" clId="Web-{9FAF4CFC-8C3C-7563-A911-36F00E595A1D}" dt="2024-03-27T13:39:25.921" v="2"/>
          <pc:sldLayoutMkLst>
            <pc:docMk/>
            <pc:sldMasterMk cId="0" sldId="2147483668"/>
            <pc:sldLayoutMk cId="1087874091" sldId="2147483981"/>
          </pc:sldLayoutMkLst>
          <pc:spChg chg="mod">
            <ac:chgData name="Massimiliano Ungheretti" userId="S::massimiliano.ungheretti@tomtom.com::a21ecf39-f0ca-44ef-92a3-fa76130ddaf0" providerId="AD" clId="Web-{9FAF4CFC-8C3C-7563-A911-36F00E595A1D}" dt="2024-03-27T13:39:25.921" v="2"/>
            <ac:spMkLst>
              <pc:docMk/>
              <pc:sldMasterMk cId="0" sldId="2147483668"/>
              <pc:sldLayoutMk cId="1087874091" sldId="2147483981"/>
              <ac:spMk id="4" creationId="{544E7775-B4E8-E7D9-5D3E-1D0799FC676D}"/>
            </ac:spMkLst>
          </pc:spChg>
        </pc:sldLayoutChg>
        <pc:sldLayoutChg chg="modSp mod">
          <pc:chgData name="Massimiliano Ungheretti" userId="S::massimiliano.ungheretti@tomtom.com::a21ecf39-f0ca-44ef-92a3-fa76130ddaf0" providerId="AD" clId="Web-{9FAF4CFC-8C3C-7563-A911-36F00E595A1D}" dt="2024-03-27T13:39:25.921" v="2"/>
          <pc:sldLayoutMkLst>
            <pc:docMk/>
            <pc:sldMasterMk cId="0" sldId="2147483668"/>
            <pc:sldLayoutMk cId="3693453156" sldId="2147483982"/>
          </pc:sldLayoutMkLst>
          <pc:spChg chg="mod">
            <ac:chgData name="Massimiliano Ungheretti" userId="S::massimiliano.ungheretti@tomtom.com::a21ecf39-f0ca-44ef-92a3-fa76130ddaf0" providerId="AD" clId="Web-{9FAF4CFC-8C3C-7563-A911-36F00E595A1D}" dt="2024-03-27T13:39:25.921" v="2"/>
            <ac:spMkLst>
              <pc:docMk/>
              <pc:sldMasterMk cId="0" sldId="2147483668"/>
              <pc:sldLayoutMk cId="3693453156" sldId="2147483982"/>
              <ac:spMk id="2" creationId="{9B95BF50-CFEC-0FE8-048F-9D809F7AC636}"/>
            </ac:spMkLst>
          </pc:spChg>
        </pc:sldLayoutChg>
        <pc:sldLayoutChg chg="modSp mod">
          <pc:chgData name="Massimiliano Ungheretti" userId="S::massimiliano.ungheretti@tomtom.com::a21ecf39-f0ca-44ef-92a3-fa76130ddaf0" providerId="AD" clId="Web-{9FAF4CFC-8C3C-7563-A911-36F00E595A1D}" dt="2024-03-27T13:39:25.921" v="2"/>
          <pc:sldLayoutMkLst>
            <pc:docMk/>
            <pc:sldMasterMk cId="0" sldId="2147483668"/>
            <pc:sldLayoutMk cId="4216954201" sldId="2147483983"/>
          </pc:sldLayoutMkLst>
          <pc:spChg chg="mod">
            <ac:chgData name="Massimiliano Ungheretti" userId="S::massimiliano.ungheretti@tomtom.com::a21ecf39-f0ca-44ef-92a3-fa76130ddaf0" providerId="AD" clId="Web-{9FAF4CFC-8C3C-7563-A911-36F00E595A1D}" dt="2024-03-27T13:39:25.921" v="2"/>
            <ac:spMkLst>
              <pc:docMk/>
              <pc:sldMasterMk cId="0" sldId="2147483668"/>
              <pc:sldLayoutMk cId="4216954201" sldId="2147483983"/>
              <ac:spMk id="2" creationId="{1BC3B050-2B96-1151-A5E4-E746285B2FD7}"/>
            </ac:spMkLst>
          </pc:spChg>
        </pc:sldLayoutChg>
        <pc:sldLayoutChg chg="modSp mod">
          <pc:chgData name="Massimiliano Ungheretti" userId="S::massimiliano.ungheretti@tomtom.com::a21ecf39-f0ca-44ef-92a3-fa76130ddaf0" providerId="AD" clId="Web-{9FAF4CFC-8C3C-7563-A911-36F00E595A1D}" dt="2024-03-27T13:39:25.921" v="2"/>
          <pc:sldLayoutMkLst>
            <pc:docMk/>
            <pc:sldMasterMk cId="0" sldId="2147483668"/>
            <pc:sldLayoutMk cId="27758353" sldId="2147483984"/>
          </pc:sldLayoutMkLst>
          <pc:spChg chg="mod">
            <ac:chgData name="Massimiliano Ungheretti" userId="S::massimiliano.ungheretti@tomtom.com::a21ecf39-f0ca-44ef-92a3-fa76130ddaf0" providerId="AD" clId="Web-{9FAF4CFC-8C3C-7563-A911-36F00E595A1D}" dt="2024-03-27T13:39:25.921" v="2"/>
            <ac:spMkLst>
              <pc:docMk/>
              <pc:sldMasterMk cId="0" sldId="2147483668"/>
              <pc:sldLayoutMk cId="27758353" sldId="2147483984"/>
              <ac:spMk id="4" creationId="{C0D69121-714E-30E3-593B-4C2B0DDA42A2}"/>
            </ac:spMkLst>
          </pc:spChg>
        </pc:sldLayoutChg>
        <pc:sldLayoutChg chg="mod">
          <pc:chgData name="Massimiliano Ungheretti" userId="S::massimiliano.ungheretti@tomtom.com::a21ecf39-f0ca-44ef-92a3-fa76130ddaf0" providerId="AD" clId="Web-{9FAF4CFC-8C3C-7563-A911-36F00E595A1D}" dt="2024-03-27T13:39:25.921" v="2"/>
          <pc:sldLayoutMkLst>
            <pc:docMk/>
            <pc:sldMasterMk cId="0" sldId="2147483668"/>
            <pc:sldLayoutMk cId="28294431" sldId="2147483985"/>
          </pc:sldLayoutMkLst>
        </pc:sldLayoutChg>
        <pc:sldLayoutChg chg="mod">
          <pc:chgData name="Massimiliano Ungheretti" userId="S::massimiliano.ungheretti@tomtom.com::a21ecf39-f0ca-44ef-92a3-fa76130ddaf0" providerId="AD" clId="Web-{9FAF4CFC-8C3C-7563-A911-36F00E595A1D}" dt="2024-03-27T13:39:25.921" v="2"/>
          <pc:sldLayoutMkLst>
            <pc:docMk/>
            <pc:sldMasterMk cId="0" sldId="2147483668"/>
            <pc:sldLayoutMk cId="1066248912" sldId="2147483986"/>
          </pc:sldLayoutMkLst>
        </pc:sldLayoutChg>
        <pc:sldLayoutChg chg="mod">
          <pc:chgData name="Massimiliano Ungheretti" userId="S::massimiliano.ungheretti@tomtom.com::a21ecf39-f0ca-44ef-92a3-fa76130ddaf0" providerId="AD" clId="Web-{9FAF4CFC-8C3C-7563-A911-36F00E595A1D}" dt="2024-03-27T13:39:25.921" v="2"/>
          <pc:sldLayoutMkLst>
            <pc:docMk/>
            <pc:sldMasterMk cId="0" sldId="2147483668"/>
            <pc:sldLayoutMk cId="1332378174" sldId="2147483987"/>
          </pc:sldLayoutMkLst>
        </pc:sldLayoutChg>
        <pc:sldLayoutChg chg="modSp mod">
          <pc:chgData name="Massimiliano Ungheretti" userId="S::massimiliano.ungheretti@tomtom.com::a21ecf39-f0ca-44ef-92a3-fa76130ddaf0" providerId="AD" clId="Web-{9FAF4CFC-8C3C-7563-A911-36F00E595A1D}" dt="2024-03-27T13:39:25.921" v="2"/>
          <pc:sldLayoutMkLst>
            <pc:docMk/>
            <pc:sldMasterMk cId="0" sldId="2147483668"/>
            <pc:sldLayoutMk cId="1482424781" sldId="2147483988"/>
          </pc:sldLayoutMkLst>
          <pc:spChg chg="mod">
            <ac:chgData name="Massimiliano Ungheretti" userId="S::massimiliano.ungheretti@tomtom.com::a21ecf39-f0ca-44ef-92a3-fa76130ddaf0" providerId="AD" clId="Web-{9FAF4CFC-8C3C-7563-A911-36F00E595A1D}" dt="2024-03-27T13:39:25.921" v="2"/>
            <ac:spMkLst>
              <pc:docMk/>
              <pc:sldMasterMk cId="0" sldId="2147483668"/>
              <pc:sldLayoutMk cId="1482424781" sldId="2147483988"/>
              <ac:spMk id="2" creationId="{22FBD8AE-E71D-06FC-8D13-8673AF03E09E}"/>
            </ac:spMkLst>
          </pc:spChg>
        </pc:sldLayoutChg>
        <pc:sldLayoutChg chg="mod">
          <pc:chgData name="Massimiliano Ungheretti" userId="S::massimiliano.ungheretti@tomtom.com::a21ecf39-f0ca-44ef-92a3-fa76130ddaf0" providerId="AD" clId="Web-{9FAF4CFC-8C3C-7563-A911-36F00E595A1D}" dt="2024-03-27T13:39:25.921" v="2"/>
          <pc:sldLayoutMkLst>
            <pc:docMk/>
            <pc:sldMasterMk cId="0" sldId="2147483668"/>
            <pc:sldLayoutMk cId="1224101164" sldId="2147483989"/>
          </pc:sldLayoutMkLst>
        </pc:sldLayoutChg>
        <pc:sldLayoutChg chg="mod">
          <pc:chgData name="Massimiliano Ungheretti" userId="S::massimiliano.ungheretti@tomtom.com::a21ecf39-f0ca-44ef-92a3-fa76130ddaf0" providerId="AD" clId="Web-{9FAF4CFC-8C3C-7563-A911-36F00E595A1D}" dt="2024-03-27T13:39:25.921" v="2"/>
          <pc:sldLayoutMkLst>
            <pc:docMk/>
            <pc:sldMasterMk cId="0" sldId="2147483668"/>
            <pc:sldLayoutMk cId="1507107960" sldId="2147483990"/>
          </pc:sldLayoutMkLst>
        </pc:sldLayoutChg>
        <pc:sldLayoutChg chg="mod">
          <pc:chgData name="Massimiliano Ungheretti" userId="S::massimiliano.ungheretti@tomtom.com::a21ecf39-f0ca-44ef-92a3-fa76130ddaf0" providerId="AD" clId="Web-{9FAF4CFC-8C3C-7563-A911-36F00E595A1D}" dt="2024-03-27T13:39:25.921" v="2"/>
          <pc:sldLayoutMkLst>
            <pc:docMk/>
            <pc:sldMasterMk cId="0" sldId="2147483668"/>
            <pc:sldLayoutMk cId="1047389521" sldId="2147483991"/>
          </pc:sldLayoutMkLst>
        </pc:sldLayoutChg>
        <pc:sldLayoutChg chg="mod">
          <pc:chgData name="Massimiliano Ungheretti" userId="S::massimiliano.ungheretti@tomtom.com::a21ecf39-f0ca-44ef-92a3-fa76130ddaf0" providerId="AD" clId="Web-{9FAF4CFC-8C3C-7563-A911-36F00E595A1D}" dt="2024-03-27T13:39:25.921" v="2"/>
          <pc:sldLayoutMkLst>
            <pc:docMk/>
            <pc:sldMasterMk cId="0" sldId="2147483668"/>
            <pc:sldLayoutMk cId="626924825" sldId="2147483992"/>
          </pc:sldLayoutMkLst>
        </pc:sldLayoutChg>
        <pc:sldLayoutChg chg="mod">
          <pc:chgData name="Massimiliano Ungheretti" userId="S::massimiliano.ungheretti@tomtom.com::a21ecf39-f0ca-44ef-92a3-fa76130ddaf0" providerId="AD" clId="Web-{9FAF4CFC-8C3C-7563-A911-36F00E595A1D}" dt="2024-03-27T13:39:25.921" v="2"/>
          <pc:sldLayoutMkLst>
            <pc:docMk/>
            <pc:sldMasterMk cId="0" sldId="2147483668"/>
            <pc:sldLayoutMk cId="263830856" sldId="2147483993"/>
          </pc:sldLayoutMkLst>
        </pc:sldLayoutChg>
        <pc:sldLayoutChg chg="mod">
          <pc:chgData name="Massimiliano Ungheretti" userId="S::massimiliano.ungheretti@tomtom.com::a21ecf39-f0ca-44ef-92a3-fa76130ddaf0" providerId="AD" clId="Web-{9FAF4CFC-8C3C-7563-A911-36F00E595A1D}" dt="2024-03-27T13:39:25.921" v="2"/>
          <pc:sldLayoutMkLst>
            <pc:docMk/>
            <pc:sldMasterMk cId="0" sldId="2147483668"/>
            <pc:sldLayoutMk cId="465109718" sldId="2147483994"/>
          </pc:sldLayoutMkLst>
        </pc:sldLayoutChg>
        <pc:sldLayoutChg chg="mod">
          <pc:chgData name="Massimiliano Ungheretti" userId="S::massimiliano.ungheretti@tomtom.com::a21ecf39-f0ca-44ef-92a3-fa76130ddaf0" providerId="AD" clId="Web-{9FAF4CFC-8C3C-7563-A911-36F00E595A1D}" dt="2024-03-27T13:39:25.921" v="2"/>
          <pc:sldLayoutMkLst>
            <pc:docMk/>
            <pc:sldMasterMk cId="0" sldId="2147483668"/>
            <pc:sldLayoutMk cId="3838219849" sldId="2147483995"/>
          </pc:sldLayoutMkLst>
        </pc:sldLayoutChg>
      </pc:sldMasterChg>
    </pc:docChg>
  </pc:docChgLst>
  <pc:docChgLst>
    <pc:chgData name="Massimiliano Ungheretti" userId="a21ecf39-f0ca-44ef-92a3-fa76130ddaf0" providerId="ADAL" clId="{1215E8BF-86EF-4F4F-9E5D-CBE0C35A8B15}"/>
    <pc:docChg chg="custSel modSld">
      <pc:chgData name="Massimiliano Ungheretti" userId="a21ecf39-f0ca-44ef-92a3-fa76130ddaf0" providerId="ADAL" clId="{1215E8BF-86EF-4F4F-9E5D-CBE0C35A8B15}" dt="2024-04-15T08:08:03.076" v="4" actId="14100"/>
      <pc:docMkLst>
        <pc:docMk/>
      </pc:docMkLst>
      <pc:sldChg chg="addSp delSp modSp mod delAnim">
        <pc:chgData name="Massimiliano Ungheretti" userId="a21ecf39-f0ca-44ef-92a3-fa76130ddaf0" providerId="ADAL" clId="{1215E8BF-86EF-4F4F-9E5D-CBE0C35A8B15}" dt="2024-04-15T08:08:03.076" v="4" actId="14100"/>
        <pc:sldMkLst>
          <pc:docMk/>
          <pc:sldMk cId="2490820985" sldId="2147478807"/>
        </pc:sldMkLst>
        <pc:picChg chg="del">
          <ac:chgData name="Massimiliano Ungheretti" userId="a21ecf39-f0ca-44ef-92a3-fa76130ddaf0" providerId="ADAL" clId="{1215E8BF-86EF-4F4F-9E5D-CBE0C35A8B15}" dt="2024-04-15T08:07:57.565" v="0" actId="478"/>
          <ac:picMkLst>
            <pc:docMk/>
            <pc:sldMk cId="2490820985" sldId="2147478807"/>
            <ac:picMk id="4" creationId="{C59305DC-7616-E056-07DC-335E8DE18E70}"/>
          </ac:picMkLst>
        </pc:picChg>
        <pc:picChg chg="add mod">
          <ac:chgData name="Massimiliano Ungheretti" userId="a21ecf39-f0ca-44ef-92a3-fa76130ddaf0" providerId="ADAL" clId="{1215E8BF-86EF-4F4F-9E5D-CBE0C35A8B15}" dt="2024-04-15T08:08:03.076" v="4" actId="14100"/>
          <ac:picMkLst>
            <pc:docMk/>
            <pc:sldMk cId="2490820985" sldId="2147478807"/>
            <ac:picMk id="5" creationId="{EDCD88C8-F0EC-1FE8-FDEC-1353AD1CC786}"/>
          </ac:picMkLst>
        </pc:picChg>
      </pc:sldChg>
    </pc:docChg>
  </pc:docChgLst>
  <pc:docChgLst>
    <pc:chgData name="Jacques van Gerven" userId="d941a661-6dc3-4e56-bf0a-d0e0f45db4cf" providerId="ADAL" clId="{4E1593D1-2AE5-9F49-9EC1-3126A694FEC3}"/>
    <pc:docChg chg="undo redo custSel addSld delSld modSld sldOrd modMainMaster">
      <pc:chgData name="Jacques van Gerven" userId="d941a661-6dc3-4e56-bf0a-d0e0f45db4cf" providerId="ADAL" clId="{4E1593D1-2AE5-9F49-9EC1-3126A694FEC3}" dt="2024-03-28T08:40:22.612" v="8176" actId="2696"/>
      <pc:docMkLst>
        <pc:docMk/>
      </pc:docMkLst>
      <pc:sldChg chg="del">
        <pc:chgData name="Jacques van Gerven" userId="d941a661-6dc3-4e56-bf0a-d0e0f45db4cf" providerId="ADAL" clId="{4E1593D1-2AE5-9F49-9EC1-3126A694FEC3}" dt="2024-03-26T10:00:00.807" v="0" actId="2696"/>
        <pc:sldMkLst>
          <pc:docMk/>
          <pc:sldMk cId="0" sldId="264"/>
        </pc:sldMkLst>
      </pc:sldChg>
      <pc:sldChg chg="del">
        <pc:chgData name="Jacques van Gerven" userId="d941a661-6dc3-4e56-bf0a-d0e0f45db4cf" providerId="ADAL" clId="{4E1593D1-2AE5-9F49-9EC1-3126A694FEC3}" dt="2024-03-26T10:00:00.807" v="0" actId="2696"/>
        <pc:sldMkLst>
          <pc:docMk/>
          <pc:sldMk cId="0" sldId="267"/>
        </pc:sldMkLst>
      </pc:sldChg>
      <pc:sldChg chg="delSp modSp mod modTransition modShow addCm delCm modCm">
        <pc:chgData name="Jacques van Gerven" userId="d941a661-6dc3-4e56-bf0a-d0e0f45db4cf" providerId="ADAL" clId="{4E1593D1-2AE5-9F49-9EC1-3126A694FEC3}" dt="2024-03-26T15:07:00.199" v="6852"/>
        <pc:sldMkLst>
          <pc:docMk/>
          <pc:sldMk cId="0" sldId="289"/>
        </pc:sldMkLst>
        <pc:spChg chg="mod">
          <ac:chgData name="Jacques van Gerven" userId="d941a661-6dc3-4e56-bf0a-d0e0f45db4cf" providerId="ADAL" clId="{4E1593D1-2AE5-9F49-9EC1-3126A694FEC3}" dt="2024-03-26T10:50:49.787" v="2557" actId="2711"/>
          <ac:spMkLst>
            <pc:docMk/>
            <pc:sldMk cId="0" sldId="289"/>
            <ac:spMk id="36866" creationId="{71586CAE-4F72-8887-D347-3CC345782314}"/>
          </ac:spMkLst>
        </pc:spChg>
        <pc:picChg chg="del mod modCrop">
          <ac:chgData name="Jacques van Gerven" userId="d941a661-6dc3-4e56-bf0a-d0e0f45db4cf" providerId="ADAL" clId="{4E1593D1-2AE5-9F49-9EC1-3126A694FEC3}" dt="2024-03-26T12:58:04.224" v="5028" actId="478"/>
          <ac:picMkLst>
            <pc:docMk/>
            <pc:sldMk cId="0" sldId="289"/>
            <ac:picMk id="2" creationId="{60552417-4B03-4704-1DEB-BDF2AD6D507C}"/>
          </ac:picMkLst>
        </pc:picChg>
        <pc:extLst>
          <p:ext xmlns:p="http://schemas.openxmlformats.org/presentationml/2006/main" uri="{D6D511B9-2390-475A-947B-AFAB55BFBCF1}">
            <pc226:cmChg xmlns:pc226="http://schemas.microsoft.com/office/powerpoint/2022/06/main/command" chg="add del mod">
              <pc226:chgData name="Jacques van Gerven" userId="d941a661-6dc3-4e56-bf0a-d0e0f45db4cf" providerId="ADAL" clId="{4E1593D1-2AE5-9F49-9EC1-3126A694FEC3}" dt="2024-03-26T15:07:00.199" v="6852"/>
              <pc2:cmMkLst xmlns:pc2="http://schemas.microsoft.com/office/powerpoint/2019/9/main/command">
                <pc:docMk/>
                <pc:sldMk cId="0" sldId="289"/>
                <pc2:cmMk id="{43CC88C0-9652-5B42-BC01-2A2B487D2ADE}"/>
              </pc2:cmMkLst>
            </pc226:cmChg>
          </p:ext>
        </pc:extLst>
      </pc:sldChg>
      <pc:sldChg chg="del">
        <pc:chgData name="Jacques van Gerven" userId="d941a661-6dc3-4e56-bf0a-d0e0f45db4cf" providerId="ADAL" clId="{4E1593D1-2AE5-9F49-9EC1-3126A694FEC3}" dt="2024-03-26T10:00:00.807" v="0" actId="2696"/>
        <pc:sldMkLst>
          <pc:docMk/>
          <pc:sldMk cId="0" sldId="292"/>
        </pc:sldMkLst>
      </pc:sldChg>
      <pc:sldChg chg="del">
        <pc:chgData name="Jacques van Gerven" userId="d941a661-6dc3-4e56-bf0a-d0e0f45db4cf" providerId="ADAL" clId="{4E1593D1-2AE5-9F49-9EC1-3126A694FEC3}" dt="2024-03-26T10:00:00.807" v="0" actId="2696"/>
        <pc:sldMkLst>
          <pc:docMk/>
          <pc:sldMk cId="0" sldId="293"/>
        </pc:sldMkLst>
      </pc:sldChg>
      <pc:sldChg chg="del">
        <pc:chgData name="Jacques van Gerven" userId="d941a661-6dc3-4e56-bf0a-d0e0f45db4cf" providerId="ADAL" clId="{4E1593D1-2AE5-9F49-9EC1-3126A694FEC3}" dt="2024-03-26T10:00:00.807" v="0" actId="2696"/>
        <pc:sldMkLst>
          <pc:docMk/>
          <pc:sldMk cId="0" sldId="294"/>
        </pc:sldMkLst>
      </pc:sldChg>
      <pc:sldChg chg="del">
        <pc:chgData name="Jacques van Gerven" userId="d941a661-6dc3-4e56-bf0a-d0e0f45db4cf" providerId="ADAL" clId="{4E1593D1-2AE5-9F49-9EC1-3126A694FEC3}" dt="2024-03-26T10:00:00.807" v="0" actId="2696"/>
        <pc:sldMkLst>
          <pc:docMk/>
          <pc:sldMk cId="0" sldId="295"/>
        </pc:sldMkLst>
      </pc:sldChg>
      <pc:sldChg chg="del">
        <pc:chgData name="Jacques van Gerven" userId="d941a661-6dc3-4e56-bf0a-d0e0f45db4cf" providerId="ADAL" clId="{4E1593D1-2AE5-9F49-9EC1-3126A694FEC3}" dt="2024-03-26T10:00:00.807" v="0" actId="2696"/>
        <pc:sldMkLst>
          <pc:docMk/>
          <pc:sldMk cId="0" sldId="296"/>
        </pc:sldMkLst>
      </pc:sldChg>
      <pc:sldChg chg="del">
        <pc:chgData name="Jacques van Gerven" userId="d941a661-6dc3-4e56-bf0a-d0e0f45db4cf" providerId="ADAL" clId="{4E1593D1-2AE5-9F49-9EC1-3126A694FEC3}" dt="2024-03-26T10:00:00.807" v="0" actId="2696"/>
        <pc:sldMkLst>
          <pc:docMk/>
          <pc:sldMk cId="0" sldId="297"/>
        </pc:sldMkLst>
      </pc:sldChg>
      <pc:sldChg chg="del">
        <pc:chgData name="Jacques van Gerven" userId="d941a661-6dc3-4e56-bf0a-d0e0f45db4cf" providerId="ADAL" clId="{4E1593D1-2AE5-9F49-9EC1-3126A694FEC3}" dt="2024-03-26T10:00:00.807" v="0" actId="2696"/>
        <pc:sldMkLst>
          <pc:docMk/>
          <pc:sldMk cId="0" sldId="298"/>
        </pc:sldMkLst>
      </pc:sldChg>
      <pc:sldChg chg="addSp delSp modSp mod modTransition modClrScheme chgLayout">
        <pc:chgData name="Jacques van Gerven" userId="d941a661-6dc3-4e56-bf0a-d0e0f45db4cf" providerId="ADAL" clId="{4E1593D1-2AE5-9F49-9EC1-3126A694FEC3}" dt="2024-03-27T08:47:59.237" v="8109"/>
        <pc:sldMkLst>
          <pc:docMk/>
          <pc:sldMk cId="2958332469" sldId="2147197287"/>
        </pc:sldMkLst>
        <pc:spChg chg="add mod ord">
          <ac:chgData name="Jacques van Gerven" userId="d941a661-6dc3-4e56-bf0a-d0e0f45db4cf" providerId="ADAL" clId="{4E1593D1-2AE5-9F49-9EC1-3126A694FEC3}" dt="2024-03-26T11:50:16.695" v="3192" actId="1076"/>
          <ac:spMkLst>
            <pc:docMk/>
            <pc:sldMk cId="2958332469" sldId="2147197287"/>
            <ac:spMk id="2" creationId="{6891B534-2262-3E91-10AD-2A9EF1D2F1CC}"/>
          </ac:spMkLst>
        </pc:spChg>
        <pc:spChg chg="add mod ord">
          <ac:chgData name="Jacques van Gerven" userId="d941a661-6dc3-4e56-bf0a-d0e0f45db4cf" providerId="ADAL" clId="{4E1593D1-2AE5-9F49-9EC1-3126A694FEC3}" dt="2024-03-26T11:50:16.695" v="3192" actId="1076"/>
          <ac:spMkLst>
            <pc:docMk/>
            <pc:sldMk cId="2958332469" sldId="2147197287"/>
            <ac:spMk id="4" creationId="{CF30602D-BCCE-63F6-AAB9-81E76836DECA}"/>
          </ac:spMkLst>
        </pc:spChg>
        <pc:spChg chg="add del mod">
          <ac:chgData name="Jacques van Gerven" userId="d941a661-6dc3-4e56-bf0a-d0e0f45db4cf" providerId="ADAL" clId="{4E1593D1-2AE5-9F49-9EC1-3126A694FEC3}" dt="2024-03-27T08:47:03.109" v="8103"/>
          <ac:spMkLst>
            <pc:docMk/>
            <pc:sldMk cId="2958332469" sldId="2147197287"/>
            <ac:spMk id="5" creationId="{E0904190-B914-D562-7F4C-84E13C390549}"/>
          </ac:spMkLst>
        </pc:spChg>
        <pc:spChg chg="add del mod">
          <ac:chgData name="Jacques van Gerven" userId="d941a661-6dc3-4e56-bf0a-d0e0f45db4cf" providerId="ADAL" clId="{4E1593D1-2AE5-9F49-9EC1-3126A694FEC3}" dt="2024-03-27T08:47:03.109" v="8103"/>
          <ac:spMkLst>
            <pc:docMk/>
            <pc:sldMk cId="2958332469" sldId="2147197287"/>
            <ac:spMk id="8" creationId="{AAB8983E-CC7C-3879-869C-8E6C0883AB0D}"/>
          </ac:spMkLst>
        </pc:spChg>
        <pc:spChg chg="add mod">
          <ac:chgData name="Jacques van Gerven" userId="d941a661-6dc3-4e56-bf0a-d0e0f45db4cf" providerId="ADAL" clId="{4E1593D1-2AE5-9F49-9EC1-3126A694FEC3}" dt="2024-03-27T08:47:59.237" v="8109"/>
          <ac:spMkLst>
            <pc:docMk/>
            <pc:sldMk cId="2958332469" sldId="2147197287"/>
            <ac:spMk id="9" creationId="{20683118-4825-529B-570F-946DECDF4FAC}"/>
          </ac:spMkLst>
        </pc:spChg>
        <pc:spChg chg="add mod">
          <ac:chgData name="Jacques van Gerven" userId="d941a661-6dc3-4e56-bf0a-d0e0f45db4cf" providerId="ADAL" clId="{4E1593D1-2AE5-9F49-9EC1-3126A694FEC3}" dt="2024-03-27T08:47:59.237" v="8109"/>
          <ac:spMkLst>
            <pc:docMk/>
            <pc:sldMk cId="2958332469" sldId="2147197287"/>
            <ac:spMk id="10" creationId="{732ED6CC-C0DF-B7BB-BD51-B38F4787E677}"/>
          </ac:spMkLst>
        </pc:spChg>
        <pc:spChg chg="del mod">
          <ac:chgData name="Jacques van Gerven" userId="d941a661-6dc3-4e56-bf0a-d0e0f45db4cf" providerId="ADAL" clId="{4E1593D1-2AE5-9F49-9EC1-3126A694FEC3}" dt="2024-03-26T11:50:10.700" v="3190" actId="478"/>
          <ac:spMkLst>
            <pc:docMk/>
            <pc:sldMk cId="2958332469" sldId="2147197287"/>
            <ac:spMk id="16" creationId="{F66038DB-DF19-B549-9C3C-B07D927AFB14}"/>
          </ac:spMkLst>
        </pc:spChg>
        <pc:spChg chg="del mod">
          <ac:chgData name="Jacques van Gerven" userId="d941a661-6dc3-4e56-bf0a-d0e0f45db4cf" providerId="ADAL" clId="{4E1593D1-2AE5-9F49-9EC1-3126A694FEC3}" dt="2024-03-26T11:49:50.590" v="3184" actId="478"/>
          <ac:spMkLst>
            <pc:docMk/>
            <pc:sldMk cId="2958332469" sldId="2147197287"/>
            <ac:spMk id="17" creationId="{885357E8-0290-4B49-9AB5-732A597D5F7F}"/>
          </ac:spMkLst>
        </pc:spChg>
      </pc:sldChg>
      <pc:sldChg chg="del mod modTransition modShow">
        <pc:chgData name="Jacques van Gerven" userId="d941a661-6dc3-4e56-bf0a-d0e0f45db4cf" providerId="ADAL" clId="{4E1593D1-2AE5-9F49-9EC1-3126A694FEC3}" dt="2024-03-26T13:36:51.056" v="6691" actId="2696"/>
        <pc:sldMkLst>
          <pc:docMk/>
          <pc:sldMk cId="2878413769" sldId="2147197523"/>
        </pc:sldMkLst>
      </pc:sldChg>
      <pc:sldChg chg="addSp delSp modSp mod modTransition setBg modClrScheme delAnim modShow modCm chgLayout">
        <pc:chgData name="Jacques van Gerven" userId="d941a661-6dc3-4e56-bf0a-d0e0f45db4cf" providerId="ADAL" clId="{4E1593D1-2AE5-9F49-9EC1-3126A694FEC3}" dt="2024-03-27T14:11:43.974" v="8175" actId="1076"/>
        <pc:sldMkLst>
          <pc:docMk/>
          <pc:sldMk cId="2013709585" sldId="2147197528"/>
        </pc:sldMkLst>
        <pc:spChg chg="del mod">
          <ac:chgData name="Jacques van Gerven" userId="d941a661-6dc3-4e56-bf0a-d0e0f45db4cf" providerId="ADAL" clId="{4E1593D1-2AE5-9F49-9EC1-3126A694FEC3}" dt="2024-03-26T10:29:41.833" v="840" actId="478"/>
          <ac:spMkLst>
            <pc:docMk/>
            <pc:sldMk cId="2013709585" sldId="2147197528"/>
            <ac:spMk id="2" creationId="{AF9E8126-BEFA-D01B-35B2-3390745CA9C9}"/>
          </ac:spMkLst>
        </pc:spChg>
        <pc:spChg chg="del">
          <ac:chgData name="Jacques van Gerven" userId="d941a661-6dc3-4e56-bf0a-d0e0f45db4cf" providerId="ADAL" clId="{4E1593D1-2AE5-9F49-9EC1-3126A694FEC3}" dt="2024-03-27T08:47:15.437" v="8105" actId="478"/>
          <ac:spMkLst>
            <pc:docMk/>
            <pc:sldMk cId="2013709585" sldId="2147197528"/>
            <ac:spMk id="3" creationId="{B966DAF8-718F-E5E5-7FAA-E221507F39E6}"/>
          </ac:spMkLst>
        </pc:spChg>
        <pc:spChg chg="add mod ord">
          <ac:chgData name="Jacques van Gerven" userId="d941a661-6dc3-4e56-bf0a-d0e0f45db4cf" providerId="ADAL" clId="{4E1593D1-2AE5-9F49-9EC1-3126A694FEC3}" dt="2024-03-27T12:09:59.853" v="8110" actId="12788"/>
          <ac:spMkLst>
            <pc:docMk/>
            <pc:sldMk cId="2013709585" sldId="2147197528"/>
            <ac:spMk id="5" creationId="{45723FFF-CA1A-EE14-147E-094D72C7AA16}"/>
          </ac:spMkLst>
        </pc:spChg>
        <pc:spChg chg="add del mod ord">
          <ac:chgData name="Jacques van Gerven" userId="d941a661-6dc3-4e56-bf0a-d0e0f45db4cf" providerId="ADAL" clId="{4E1593D1-2AE5-9F49-9EC1-3126A694FEC3}" dt="2024-03-26T10:29:59.966" v="848" actId="700"/>
          <ac:spMkLst>
            <pc:docMk/>
            <pc:sldMk cId="2013709585" sldId="2147197528"/>
            <ac:spMk id="6" creationId="{7EB6A673-99EB-AF79-6E00-13C950E87FA2}"/>
          </ac:spMkLst>
        </pc:spChg>
        <pc:spChg chg="add mod ord">
          <ac:chgData name="Jacques van Gerven" userId="d941a661-6dc3-4e56-bf0a-d0e0f45db4cf" providerId="ADAL" clId="{4E1593D1-2AE5-9F49-9EC1-3126A694FEC3}" dt="2024-03-26T12:46:29.084" v="4948" actId="1076"/>
          <ac:spMkLst>
            <pc:docMk/>
            <pc:sldMk cId="2013709585" sldId="2147197528"/>
            <ac:spMk id="7" creationId="{28EBEF03-3B4B-5302-0CBF-ECD0735E1533}"/>
          </ac:spMkLst>
        </pc:spChg>
        <pc:spChg chg="add del mod">
          <ac:chgData name="Jacques van Gerven" userId="d941a661-6dc3-4e56-bf0a-d0e0f45db4cf" providerId="ADAL" clId="{4E1593D1-2AE5-9F49-9EC1-3126A694FEC3}" dt="2024-03-26T10:34:36.784" v="1509" actId="478"/>
          <ac:spMkLst>
            <pc:docMk/>
            <pc:sldMk cId="2013709585" sldId="2147197528"/>
            <ac:spMk id="8" creationId="{D1DC74DD-59CB-C2FB-7EA3-43DA1B185D3A}"/>
          </ac:spMkLst>
        </pc:spChg>
        <pc:spChg chg="add del mod">
          <ac:chgData name="Jacques van Gerven" userId="d941a661-6dc3-4e56-bf0a-d0e0f45db4cf" providerId="ADAL" clId="{4E1593D1-2AE5-9F49-9EC1-3126A694FEC3}" dt="2024-03-27T08:47:03.109" v="8103"/>
          <ac:spMkLst>
            <pc:docMk/>
            <pc:sldMk cId="2013709585" sldId="2147197528"/>
            <ac:spMk id="9" creationId="{75D723AB-458B-8A9D-570F-7F744C592CDB}"/>
          </ac:spMkLst>
        </pc:spChg>
        <pc:spChg chg="add del mod">
          <ac:chgData name="Jacques van Gerven" userId="d941a661-6dc3-4e56-bf0a-d0e0f45db4cf" providerId="ADAL" clId="{4E1593D1-2AE5-9F49-9EC1-3126A694FEC3}" dt="2024-03-27T08:47:03.109" v="8103"/>
          <ac:spMkLst>
            <pc:docMk/>
            <pc:sldMk cId="2013709585" sldId="2147197528"/>
            <ac:spMk id="10" creationId="{E9B12390-6E35-BD10-7B65-7F2B46239014}"/>
          </ac:spMkLst>
        </pc:spChg>
        <pc:spChg chg="add mod">
          <ac:chgData name="Jacques van Gerven" userId="d941a661-6dc3-4e56-bf0a-d0e0f45db4cf" providerId="ADAL" clId="{4E1593D1-2AE5-9F49-9EC1-3126A694FEC3}" dt="2024-03-27T08:47:59.237" v="8109"/>
          <ac:spMkLst>
            <pc:docMk/>
            <pc:sldMk cId="2013709585" sldId="2147197528"/>
            <ac:spMk id="11" creationId="{0DA073DB-C0B7-D927-D29F-375062EEBA27}"/>
          </ac:spMkLst>
        </pc:spChg>
        <pc:spChg chg="add mod">
          <ac:chgData name="Jacques van Gerven" userId="d941a661-6dc3-4e56-bf0a-d0e0f45db4cf" providerId="ADAL" clId="{4E1593D1-2AE5-9F49-9EC1-3126A694FEC3}" dt="2024-03-27T08:47:59.237" v="8109"/>
          <ac:spMkLst>
            <pc:docMk/>
            <pc:sldMk cId="2013709585" sldId="2147197528"/>
            <ac:spMk id="12" creationId="{349E09C8-4D10-CAF4-3462-31F2330695AB}"/>
          </ac:spMkLst>
        </pc:spChg>
        <pc:spChg chg="mod">
          <ac:chgData name="Jacques van Gerven" userId="d941a661-6dc3-4e56-bf0a-d0e0f45db4cf" providerId="ADAL" clId="{4E1593D1-2AE5-9F49-9EC1-3126A694FEC3}" dt="2024-03-26T12:47:31.835" v="4968" actId="1036"/>
          <ac:spMkLst>
            <pc:docMk/>
            <pc:sldMk cId="2013709585" sldId="2147197528"/>
            <ac:spMk id="35" creationId="{78EF7381-C910-46DF-DEB3-C21917D565BA}"/>
          </ac:spMkLst>
        </pc:spChg>
        <pc:spChg chg="mod">
          <ac:chgData name="Jacques van Gerven" userId="d941a661-6dc3-4e56-bf0a-d0e0f45db4cf" providerId="ADAL" clId="{4E1593D1-2AE5-9F49-9EC1-3126A694FEC3}" dt="2024-03-27T14:11:43.974" v="8175" actId="1076"/>
          <ac:spMkLst>
            <pc:docMk/>
            <pc:sldMk cId="2013709585" sldId="2147197528"/>
            <ac:spMk id="38" creationId="{5450737B-93E1-6611-EDE7-1660B22A52C5}"/>
          </ac:spMkLst>
        </pc:spChg>
        <pc:spChg chg="del mod">
          <ac:chgData name="Jacques van Gerven" userId="d941a661-6dc3-4e56-bf0a-d0e0f45db4cf" providerId="ADAL" clId="{4E1593D1-2AE5-9F49-9EC1-3126A694FEC3}" dt="2024-03-26T10:30:09.457" v="851" actId="478"/>
          <ac:spMkLst>
            <pc:docMk/>
            <pc:sldMk cId="2013709585" sldId="2147197528"/>
            <ac:spMk id="40" creationId="{A9A64E2E-8769-3124-1055-C45C78DF385A}"/>
          </ac:spMkLst>
        </pc:spChg>
        <pc:spChg chg="del mod">
          <ac:chgData name="Jacques van Gerven" userId="d941a661-6dc3-4e56-bf0a-d0e0f45db4cf" providerId="ADAL" clId="{4E1593D1-2AE5-9F49-9EC1-3126A694FEC3}" dt="2024-03-26T10:30:25.472" v="859" actId="478"/>
          <ac:spMkLst>
            <pc:docMk/>
            <pc:sldMk cId="2013709585" sldId="2147197528"/>
            <ac:spMk id="42" creationId="{74AF84F4-2118-85D6-639E-800400B51972}"/>
          </ac:spMkLst>
        </pc:spChg>
        <pc:picChg chg="mod">
          <ac:chgData name="Jacques van Gerven" userId="d941a661-6dc3-4e56-bf0a-d0e0f45db4cf" providerId="ADAL" clId="{4E1593D1-2AE5-9F49-9EC1-3126A694FEC3}" dt="2024-03-26T12:47:31.835" v="4968" actId="1036"/>
          <ac:picMkLst>
            <pc:docMk/>
            <pc:sldMk cId="2013709585" sldId="2147197528"/>
            <ac:picMk id="4" creationId="{069B56DB-9182-7355-C04B-9419A2F11E36}"/>
          </ac:picMkLst>
        </pc:picChg>
        <pc:extLst>
          <p:ext xmlns:p="http://schemas.openxmlformats.org/presentationml/2006/main" uri="{D6D511B9-2390-475A-947B-AFAB55BFBCF1}">
            <pc226:cmChg xmlns:pc226="http://schemas.microsoft.com/office/powerpoint/2022/06/main/command" chg="mod">
              <pc226:chgData name="Jacques van Gerven" userId="d941a661-6dc3-4e56-bf0a-d0e0f45db4cf" providerId="ADAL" clId="{4E1593D1-2AE5-9F49-9EC1-3126A694FEC3}" dt="2024-03-26T10:29:41.971" v="841" actId="2056"/>
              <pc2:cmMkLst xmlns:pc2="http://schemas.microsoft.com/office/powerpoint/2019/9/main/command">
                <pc:docMk/>
                <pc:sldMk cId="2013709585" sldId="2147197528"/>
                <pc2:cmMk id="{6F97CD5D-F26C-BE42-8570-B67CB3FDAE54}"/>
              </pc2:cmMkLst>
            </pc226:cmChg>
          </p:ext>
        </pc:extLst>
      </pc:sldChg>
      <pc:sldChg chg="del mod modTransition modShow">
        <pc:chgData name="Jacques van Gerven" userId="d941a661-6dc3-4e56-bf0a-d0e0f45db4cf" providerId="ADAL" clId="{4E1593D1-2AE5-9F49-9EC1-3126A694FEC3}" dt="2024-03-26T13:37:06.268" v="6694" actId="2696"/>
        <pc:sldMkLst>
          <pc:docMk/>
          <pc:sldMk cId="2926867329" sldId="2147478777"/>
        </pc:sldMkLst>
      </pc:sldChg>
      <pc:sldChg chg="addSp delSp modSp mod modTransition setBg">
        <pc:chgData name="Jacques van Gerven" userId="d941a661-6dc3-4e56-bf0a-d0e0f45db4cf" providerId="ADAL" clId="{4E1593D1-2AE5-9F49-9EC1-3126A694FEC3}" dt="2024-03-27T08:47:59.237" v="8109"/>
        <pc:sldMkLst>
          <pc:docMk/>
          <pc:sldMk cId="1079265068" sldId="2147478801"/>
        </pc:sldMkLst>
        <pc:spChg chg="del">
          <ac:chgData name="Jacques van Gerven" userId="d941a661-6dc3-4e56-bf0a-d0e0f45db4cf" providerId="ADAL" clId="{4E1593D1-2AE5-9F49-9EC1-3126A694FEC3}" dt="2024-03-27T08:47:27.180" v="8107" actId="478"/>
          <ac:spMkLst>
            <pc:docMk/>
            <pc:sldMk cId="1079265068" sldId="2147478801"/>
            <ac:spMk id="3" creationId="{8642BDB7-4DEE-F852-30D0-688F60AAE1D7}"/>
          </ac:spMkLst>
        </pc:spChg>
        <pc:spChg chg="del">
          <ac:chgData name="Jacques van Gerven" userId="d941a661-6dc3-4e56-bf0a-d0e0f45db4cf" providerId="ADAL" clId="{4E1593D1-2AE5-9F49-9EC1-3126A694FEC3}" dt="2024-03-26T12:36:29.870" v="4925" actId="478"/>
          <ac:spMkLst>
            <pc:docMk/>
            <pc:sldMk cId="1079265068" sldId="2147478801"/>
            <ac:spMk id="4" creationId="{8F04F274-AA2C-F1B4-13CC-07C39556BD63}"/>
          </ac:spMkLst>
        </pc:spChg>
        <pc:spChg chg="add mod">
          <ac:chgData name="Jacques van Gerven" userId="d941a661-6dc3-4e56-bf0a-d0e0f45db4cf" providerId="ADAL" clId="{4E1593D1-2AE5-9F49-9EC1-3126A694FEC3}" dt="2024-03-26T15:14:01.840" v="8101" actId="207"/>
          <ac:spMkLst>
            <pc:docMk/>
            <pc:sldMk cId="1079265068" sldId="2147478801"/>
            <ac:spMk id="4" creationId="{E2E9BB96-90E3-B38C-8639-6A2E67DA7545}"/>
          </ac:spMkLst>
        </pc:spChg>
        <pc:spChg chg="mod">
          <ac:chgData name="Jacques van Gerven" userId="d941a661-6dc3-4e56-bf0a-d0e0f45db4cf" providerId="ADAL" clId="{4E1593D1-2AE5-9F49-9EC1-3126A694FEC3}" dt="2024-03-26T12:33:21.092" v="4880" actId="14100"/>
          <ac:spMkLst>
            <pc:docMk/>
            <pc:sldMk cId="1079265068" sldId="2147478801"/>
            <ac:spMk id="5" creationId="{1490A1AC-7124-6CC6-C8C7-33EBE0A84875}"/>
          </ac:spMkLst>
        </pc:spChg>
        <pc:spChg chg="add del mod">
          <ac:chgData name="Jacques van Gerven" userId="d941a661-6dc3-4e56-bf0a-d0e0f45db4cf" providerId="ADAL" clId="{4E1593D1-2AE5-9F49-9EC1-3126A694FEC3}" dt="2024-03-27T08:47:03.109" v="8103"/>
          <ac:spMkLst>
            <pc:docMk/>
            <pc:sldMk cId="1079265068" sldId="2147478801"/>
            <ac:spMk id="6" creationId="{1075AF43-DB65-7DEB-3199-6D967B2A5FD5}"/>
          </ac:spMkLst>
        </pc:spChg>
        <pc:spChg chg="add del mod">
          <ac:chgData name="Jacques van Gerven" userId="d941a661-6dc3-4e56-bf0a-d0e0f45db4cf" providerId="ADAL" clId="{4E1593D1-2AE5-9F49-9EC1-3126A694FEC3}" dt="2024-03-27T08:47:03.109" v="8103"/>
          <ac:spMkLst>
            <pc:docMk/>
            <pc:sldMk cId="1079265068" sldId="2147478801"/>
            <ac:spMk id="7" creationId="{2947B8FC-9141-E3A8-07AE-FA8A716FB7EF}"/>
          </ac:spMkLst>
        </pc:spChg>
        <pc:spChg chg="del">
          <ac:chgData name="Jacques van Gerven" userId="d941a661-6dc3-4e56-bf0a-d0e0f45db4cf" providerId="ADAL" clId="{4E1593D1-2AE5-9F49-9EC1-3126A694FEC3}" dt="2024-03-26T12:36:29.870" v="4925" actId="478"/>
          <ac:spMkLst>
            <pc:docMk/>
            <pc:sldMk cId="1079265068" sldId="2147478801"/>
            <ac:spMk id="7" creationId="{F2CC8CE6-BD7A-A892-6222-3BC9720AA936}"/>
          </ac:spMkLst>
        </pc:spChg>
        <pc:spChg chg="mod">
          <ac:chgData name="Jacques van Gerven" userId="d941a661-6dc3-4e56-bf0a-d0e0f45db4cf" providerId="ADAL" clId="{4E1593D1-2AE5-9F49-9EC1-3126A694FEC3}" dt="2024-03-26T12:35:04.078" v="4897" actId="554"/>
          <ac:spMkLst>
            <pc:docMk/>
            <pc:sldMk cId="1079265068" sldId="2147478801"/>
            <ac:spMk id="8" creationId="{F59C98A4-498F-DB53-C28E-793848429D91}"/>
          </ac:spMkLst>
        </pc:spChg>
        <pc:spChg chg="del">
          <ac:chgData name="Jacques van Gerven" userId="d941a661-6dc3-4e56-bf0a-d0e0f45db4cf" providerId="ADAL" clId="{4E1593D1-2AE5-9F49-9EC1-3126A694FEC3}" dt="2024-03-26T12:36:29.870" v="4925" actId="478"/>
          <ac:spMkLst>
            <pc:docMk/>
            <pc:sldMk cId="1079265068" sldId="2147478801"/>
            <ac:spMk id="9" creationId="{006DBC5F-A643-8186-A206-3DDD6D7C356C}"/>
          </ac:spMkLst>
        </pc:spChg>
        <pc:spChg chg="add mod">
          <ac:chgData name="Jacques van Gerven" userId="d941a661-6dc3-4e56-bf0a-d0e0f45db4cf" providerId="ADAL" clId="{4E1593D1-2AE5-9F49-9EC1-3126A694FEC3}" dt="2024-03-27T08:47:59.237" v="8109"/>
          <ac:spMkLst>
            <pc:docMk/>
            <pc:sldMk cId="1079265068" sldId="2147478801"/>
            <ac:spMk id="9" creationId="{E7FD6906-E1B9-B7CD-3AB5-09722B3656B5}"/>
          </ac:spMkLst>
        </pc:spChg>
        <pc:spChg chg="del">
          <ac:chgData name="Jacques van Gerven" userId="d941a661-6dc3-4e56-bf0a-d0e0f45db4cf" providerId="ADAL" clId="{4E1593D1-2AE5-9F49-9EC1-3126A694FEC3}" dt="2024-03-26T12:36:29.870" v="4925" actId="478"/>
          <ac:spMkLst>
            <pc:docMk/>
            <pc:sldMk cId="1079265068" sldId="2147478801"/>
            <ac:spMk id="10" creationId="{24CECD25-0C21-4ACA-82FA-6A8750ECD08B}"/>
          </ac:spMkLst>
        </pc:spChg>
        <pc:spChg chg="add mod">
          <ac:chgData name="Jacques van Gerven" userId="d941a661-6dc3-4e56-bf0a-d0e0f45db4cf" providerId="ADAL" clId="{4E1593D1-2AE5-9F49-9EC1-3126A694FEC3}" dt="2024-03-27T08:47:59.237" v="8109"/>
          <ac:spMkLst>
            <pc:docMk/>
            <pc:sldMk cId="1079265068" sldId="2147478801"/>
            <ac:spMk id="10" creationId="{82D85F71-AB89-764A-8F97-358745AF4012}"/>
          </ac:spMkLst>
        </pc:spChg>
        <pc:spChg chg="del">
          <ac:chgData name="Jacques van Gerven" userId="d941a661-6dc3-4e56-bf0a-d0e0f45db4cf" providerId="ADAL" clId="{4E1593D1-2AE5-9F49-9EC1-3126A694FEC3}" dt="2024-03-26T12:36:29.870" v="4925" actId="478"/>
          <ac:spMkLst>
            <pc:docMk/>
            <pc:sldMk cId="1079265068" sldId="2147478801"/>
            <ac:spMk id="11" creationId="{D61D4250-F891-1C18-BED9-C930A8927B2D}"/>
          </ac:spMkLst>
        </pc:spChg>
        <pc:spChg chg="mod">
          <ac:chgData name="Jacques van Gerven" userId="d941a661-6dc3-4e56-bf0a-d0e0f45db4cf" providerId="ADAL" clId="{4E1593D1-2AE5-9F49-9EC1-3126A694FEC3}" dt="2024-03-26T12:35:29.811" v="4907" actId="14100"/>
          <ac:spMkLst>
            <pc:docMk/>
            <pc:sldMk cId="1079265068" sldId="2147478801"/>
            <ac:spMk id="13" creationId="{FAA1C2DB-3C3A-E0AB-B152-EA96C7838494}"/>
          </ac:spMkLst>
        </pc:spChg>
        <pc:spChg chg="del">
          <ac:chgData name="Jacques van Gerven" userId="d941a661-6dc3-4e56-bf0a-d0e0f45db4cf" providerId="ADAL" clId="{4E1593D1-2AE5-9F49-9EC1-3126A694FEC3}" dt="2024-03-26T12:36:29.870" v="4925" actId="478"/>
          <ac:spMkLst>
            <pc:docMk/>
            <pc:sldMk cId="1079265068" sldId="2147478801"/>
            <ac:spMk id="17" creationId="{EFE96C91-FD54-ECAF-6DB5-9BF91C3414F4}"/>
          </ac:spMkLst>
        </pc:spChg>
        <pc:spChg chg="mod">
          <ac:chgData name="Jacques van Gerven" userId="d941a661-6dc3-4e56-bf0a-d0e0f45db4cf" providerId="ADAL" clId="{4E1593D1-2AE5-9F49-9EC1-3126A694FEC3}" dt="2024-03-26T12:36:21.766" v="4924" actId="408"/>
          <ac:spMkLst>
            <pc:docMk/>
            <pc:sldMk cId="1079265068" sldId="2147478801"/>
            <ac:spMk id="19" creationId="{D6072DF0-AAC9-DB1B-18CB-2E2892E0889F}"/>
          </ac:spMkLst>
        </pc:spChg>
        <pc:picChg chg="mod modCrop">
          <ac:chgData name="Jacques van Gerven" userId="d941a661-6dc3-4e56-bf0a-d0e0f45db4cf" providerId="ADAL" clId="{4E1593D1-2AE5-9F49-9EC1-3126A694FEC3}" dt="2024-03-26T12:34:39.959" v="4889" actId="555"/>
          <ac:picMkLst>
            <pc:docMk/>
            <pc:sldMk cId="1079265068" sldId="2147478801"/>
            <ac:picMk id="2" creationId="{7A038086-A340-4AA6-9885-285FDED1F2E3}"/>
          </ac:picMkLst>
        </pc:picChg>
        <pc:picChg chg="mod modCrop">
          <ac:chgData name="Jacques van Gerven" userId="d941a661-6dc3-4e56-bf0a-d0e0f45db4cf" providerId="ADAL" clId="{4E1593D1-2AE5-9F49-9EC1-3126A694FEC3}" dt="2024-03-26T12:36:21.766" v="4924" actId="408"/>
          <ac:picMkLst>
            <pc:docMk/>
            <pc:sldMk cId="1079265068" sldId="2147478801"/>
            <ac:picMk id="12" creationId="{3A194ADE-80AD-07EE-84CC-61BBD3BC1220}"/>
          </ac:picMkLst>
        </pc:picChg>
        <pc:picChg chg="mod">
          <ac:chgData name="Jacques van Gerven" userId="d941a661-6dc3-4e56-bf0a-d0e0f45db4cf" providerId="ADAL" clId="{4E1593D1-2AE5-9F49-9EC1-3126A694FEC3}" dt="2024-03-26T12:34:45.899" v="4893" actId="1076"/>
          <ac:picMkLst>
            <pc:docMk/>
            <pc:sldMk cId="1079265068" sldId="2147478801"/>
            <ac:picMk id="14" creationId="{BD20A36B-E9AA-E86A-5AB7-E32D7DE60865}"/>
          </ac:picMkLst>
        </pc:picChg>
        <pc:picChg chg="mod modCrop">
          <ac:chgData name="Jacques van Gerven" userId="d941a661-6dc3-4e56-bf0a-d0e0f45db4cf" providerId="ADAL" clId="{4E1593D1-2AE5-9F49-9EC1-3126A694FEC3}" dt="2024-03-26T12:34:59.564" v="4896" actId="465"/>
          <ac:picMkLst>
            <pc:docMk/>
            <pc:sldMk cId="1079265068" sldId="2147478801"/>
            <ac:picMk id="23" creationId="{A3AD0C85-4709-0B9D-94E4-2EF820206D50}"/>
          </ac:picMkLst>
        </pc:picChg>
        <pc:picChg chg="mod">
          <ac:chgData name="Jacques van Gerven" userId="d941a661-6dc3-4e56-bf0a-d0e0f45db4cf" providerId="ADAL" clId="{4E1593D1-2AE5-9F49-9EC1-3126A694FEC3}" dt="2024-03-26T15:13:53.943" v="8094" actId="167"/>
          <ac:picMkLst>
            <pc:docMk/>
            <pc:sldMk cId="1079265068" sldId="2147478801"/>
            <ac:picMk id="35" creationId="{F4D686EB-EB7F-F3AA-FF03-7DA0F16B9781}"/>
          </ac:picMkLst>
        </pc:picChg>
        <pc:picChg chg="mod modCrop">
          <ac:chgData name="Jacques van Gerven" userId="d941a661-6dc3-4e56-bf0a-d0e0f45db4cf" providerId="ADAL" clId="{4E1593D1-2AE5-9F49-9EC1-3126A694FEC3}" dt="2024-03-26T12:35:18.129" v="4903" actId="732"/>
          <ac:picMkLst>
            <pc:docMk/>
            <pc:sldMk cId="1079265068" sldId="2147478801"/>
            <ac:picMk id="36" creationId="{CBB1D9D7-7302-D956-2D99-E3C2575CBD80}"/>
          </ac:picMkLst>
        </pc:picChg>
        <pc:picChg chg="mod modCrop">
          <ac:chgData name="Jacques van Gerven" userId="d941a661-6dc3-4e56-bf0a-d0e0f45db4cf" providerId="ADAL" clId="{4E1593D1-2AE5-9F49-9EC1-3126A694FEC3}" dt="2024-03-26T12:36:21.766" v="4924" actId="408"/>
          <ac:picMkLst>
            <pc:docMk/>
            <pc:sldMk cId="1079265068" sldId="2147478801"/>
            <ac:picMk id="37" creationId="{B0551837-42CE-44C6-6C3E-DCBD248E7395}"/>
          </ac:picMkLst>
        </pc:picChg>
      </pc:sldChg>
      <pc:sldChg chg="del mod modTransition modShow">
        <pc:chgData name="Jacques van Gerven" userId="d941a661-6dc3-4e56-bf0a-d0e0f45db4cf" providerId="ADAL" clId="{4E1593D1-2AE5-9F49-9EC1-3126A694FEC3}" dt="2024-03-26T13:36:33.795" v="6686" actId="2696"/>
        <pc:sldMkLst>
          <pc:docMk/>
          <pc:sldMk cId="1251331933" sldId="2147478803"/>
        </pc:sldMkLst>
      </pc:sldChg>
      <pc:sldChg chg="addSp delSp modSp mod ord modTransition setBg modClrScheme modAnim chgLayout">
        <pc:chgData name="Jacques van Gerven" userId="d941a661-6dc3-4e56-bf0a-d0e0f45db4cf" providerId="ADAL" clId="{4E1593D1-2AE5-9F49-9EC1-3126A694FEC3}" dt="2024-03-27T08:47:59.237" v="8109"/>
        <pc:sldMkLst>
          <pc:docMk/>
          <pc:sldMk cId="1422123064" sldId="2147478804"/>
        </pc:sldMkLst>
        <pc:spChg chg="del mod">
          <ac:chgData name="Jacques van Gerven" userId="d941a661-6dc3-4e56-bf0a-d0e0f45db4cf" providerId="ADAL" clId="{4E1593D1-2AE5-9F49-9EC1-3126A694FEC3}" dt="2024-03-26T11:40:30.496" v="3061" actId="478"/>
          <ac:spMkLst>
            <pc:docMk/>
            <pc:sldMk cId="1422123064" sldId="2147478804"/>
            <ac:spMk id="2" creationId="{44B42702-E0C4-BD92-E27C-8E296D07D5F1}"/>
          </ac:spMkLst>
        </pc:spChg>
        <pc:spChg chg="mod">
          <ac:chgData name="Jacques van Gerven" userId="d941a661-6dc3-4e56-bf0a-d0e0f45db4cf" providerId="ADAL" clId="{4E1593D1-2AE5-9F49-9EC1-3126A694FEC3}" dt="2024-03-26T12:17:44.648" v="4019" actId="1076"/>
          <ac:spMkLst>
            <pc:docMk/>
            <pc:sldMk cId="1422123064" sldId="2147478804"/>
            <ac:spMk id="3" creationId="{AE237737-6E27-46A5-C70C-16BEBE164036}"/>
          </ac:spMkLst>
        </pc:spChg>
        <pc:spChg chg="add mod ord">
          <ac:chgData name="Jacques van Gerven" userId="d941a661-6dc3-4e56-bf0a-d0e0f45db4cf" providerId="ADAL" clId="{4E1593D1-2AE5-9F49-9EC1-3126A694FEC3}" dt="2024-03-26T11:47:02.049" v="3144" actId="207"/>
          <ac:spMkLst>
            <pc:docMk/>
            <pc:sldMk cId="1422123064" sldId="2147478804"/>
            <ac:spMk id="4" creationId="{0661555A-361B-C22B-46BF-651181C69095}"/>
          </ac:spMkLst>
        </pc:spChg>
        <pc:spChg chg="add mod ord">
          <ac:chgData name="Jacques van Gerven" userId="d941a661-6dc3-4e56-bf0a-d0e0f45db4cf" providerId="ADAL" clId="{4E1593D1-2AE5-9F49-9EC1-3126A694FEC3}" dt="2024-03-26T11:40:36.826" v="3065" actId="1076"/>
          <ac:spMkLst>
            <pc:docMk/>
            <pc:sldMk cId="1422123064" sldId="2147478804"/>
            <ac:spMk id="5" creationId="{A28EED07-70F4-57E1-85E1-5A9C3A3200B3}"/>
          </ac:spMkLst>
        </pc:spChg>
        <pc:spChg chg="mod">
          <ac:chgData name="Jacques van Gerven" userId="d941a661-6dc3-4e56-bf0a-d0e0f45db4cf" providerId="ADAL" clId="{4E1593D1-2AE5-9F49-9EC1-3126A694FEC3}" dt="2024-03-26T12:18:05.849" v="4029" actId="1076"/>
          <ac:spMkLst>
            <pc:docMk/>
            <pc:sldMk cId="1422123064" sldId="2147478804"/>
            <ac:spMk id="6" creationId="{0FCD2D9F-9FED-E804-15CE-B9796249D26C}"/>
          </ac:spMkLst>
        </pc:spChg>
        <pc:spChg chg="mod">
          <ac:chgData name="Jacques van Gerven" userId="d941a661-6dc3-4e56-bf0a-d0e0f45db4cf" providerId="ADAL" clId="{4E1593D1-2AE5-9F49-9EC1-3126A694FEC3}" dt="2024-03-26T12:22:39.778" v="4717" actId="207"/>
          <ac:spMkLst>
            <pc:docMk/>
            <pc:sldMk cId="1422123064" sldId="2147478804"/>
            <ac:spMk id="12" creationId="{B81F71D7-7523-9812-D9E1-888661DDED71}"/>
          </ac:spMkLst>
        </pc:spChg>
        <pc:spChg chg="mod">
          <ac:chgData name="Jacques van Gerven" userId="d941a661-6dc3-4e56-bf0a-d0e0f45db4cf" providerId="ADAL" clId="{4E1593D1-2AE5-9F49-9EC1-3126A694FEC3}" dt="2024-03-26T12:19:42.214" v="4052" actId="20577"/>
          <ac:spMkLst>
            <pc:docMk/>
            <pc:sldMk cId="1422123064" sldId="2147478804"/>
            <ac:spMk id="13" creationId="{FFB2FCDA-17C8-E811-2BA5-300557302BD7}"/>
          </ac:spMkLst>
        </pc:spChg>
        <pc:spChg chg="mod">
          <ac:chgData name="Jacques van Gerven" userId="d941a661-6dc3-4e56-bf0a-d0e0f45db4cf" providerId="ADAL" clId="{4E1593D1-2AE5-9F49-9EC1-3126A694FEC3}" dt="2024-03-26T12:17:48.646" v="4020" actId="1076"/>
          <ac:spMkLst>
            <pc:docMk/>
            <pc:sldMk cId="1422123064" sldId="2147478804"/>
            <ac:spMk id="14" creationId="{0A376AE2-66E0-C8FD-E9AE-39E4915A0D5C}"/>
          </ac:spMkLst>
        </pc:spChg>
        <pc:spChg chg="del mod">
          <ac:chgData name="Jacques van Gerven" userId="d941a661-6dc3-4e56-bf0a-d0e0f45db4cf" providerId="ADAL" clId="{4E1593D1-2AE5-9F49-9EC1-3126A694FEC3}" dt="2024-03-26T12:17:31.380" v="4016" actId="478"/>
          <ac:spMkLst>
            <pc:docMk/>
            <pc:sldMk cId="1422123064" sldId="2147478804"/>
            <ac:spMk id="17" creationId="{759BD481-CDD4-3341-C8BB-6FA084FC26A8}"/>
          </ac:spMkLst>
        </pc:spChg>
        <pc:spChg chg="mod">
          <ac:chgData name="Jacques van Gerven" userId="d941a661-6dc3-4e56-bf0a-d0e0f45db4cf" providerId="ADAL" clId="{4E1593D1-2AE5-9F49-9EC1-3126A694FEC3}" dt="2024-03-26T12:19:21.317" v="4050" actId="1035"/>
          <ac:spMkLst>
            <pc:docMk/>
            <pc:sldMk cId="1422123064" sldId="2147478804"/>
            <ac:spMk id="20" creationId="{7264B23A-4E4E-53B8-FCED-8FEEE97D0527}"/>
          </ac:spMkLst>
        </pc:spChg>
        <pc:spChg chg="add mod">
          <ac:chgData name="Jacques van Gerven" userId="d941a661-6dc3-4e56-bf0a-d0e0f45db4cf" providerId="ADAL" clId="{4E1593D1-2AE5-9F49-9EC1-3126A694FEC3}" dt="2024-03-26T12:22:47.277" v="4719" actId="692"/>
          <ac:spMkLst>
            <pc:docMk/>
            <pc:sldMk cId="1422123064" sldId="2147478804"/>
            <ac:spMk id="23" creationId="{98702870-45E0-4C29-2729-10C81AE52E9A}"/>
          </ac:spMkLst>
        </pc:spChg>
        <pc:spChg chg="add del mod">
          <ac:chgData name="Jacques van Gerven" userId="d941a661-6dc3-4e56-bf0a-d0e0f45db4cf" providerId="ADAL" clId="{4E1593D1-2AE5-9F49-9EC1-3126A694FEC3}" dt="2024-03-27T08:47:03.109" v="8103"/>
          <ac:spMkLst>
            <pc:docMk/>
            <pc:sldMk cId="1422123064" sldId="2147478804"/>
            <ac:spMk id="24" creationId="{1F5D76F5-4A88-5F88-D27E-7A01F8A3C7D3}"/>
          </ac:spMkLst>
        </pc:spChg>
        <pc:spChg chg="add del mod">
          <ac:chgData name="Jacques van Gerven" userId="d941a661-6dc3-4e56-bf0a-d0e0f45db4cf" providerId="ADAL" clId="{4E1593D1-2AE5-9F49-9EC1-3126A694FEC3}" dt="2024-03-27T08:47:03.109" v="8103"/>
          <ac:spMkLst>
            <pc:docMk/>
            <pc:sldMk cId="1422123064" sldId="2147478804"/>
            <ac:spMk id="25" creationId="{B0D6DED5-E9A0-81E4-7A73-7E28A1C167FF}"/>
          </ac:spMkLst>
        </pc:spChg>
        <pc:spChg chg="add mod">
          <ac:chgData name="Jacques van Gerven" userId="d941a661-6dc3-4e56-bf0a-d0e0f45db4cf" providerId="ADAL" clId="{4E1593D1-2AE5-9F49-9EC1-3126A694FEC3}" dt="2024-03-27T08:47:59.237" v="8109"/>
          <ac:spMkLst>
            <pc:docMk/>
            <pc:sldMk cId="1422123064" sldId="2147478804"/>
            <ac:spMk id="26" creationId="{38A8762D-1ABF-4D5A-824D-7DA3EBDA53FA}"/>
          </ac:spMkLst>
        </pc:spChg>
        <pc:spChg chg="add mod">
          <ac:chgData name="Jacques van Gerven" userId="d941a661-6dc3-4e56-bf0a-d0e0f45db4cf" providerId="ADAL" clId="{4E1593D1-2AE5-9F49-9EC1-3126A694FEC3}" dt="2024-03-27T08:47:59.237" v="8109"/>
          <ac:spMkLst>
            <pc:docMk/>
            <pc:sldMk cId="1422123064" sldId="2147478804"/>
            <ac:spMk id="27" creationId="{9DE08675-662C-F18C-DD67-3E57D1288F1E}"/>
          </ac:spMkLst>
        </pc:spChg>
        <pc:picChg chg="add del mod">
          <ac:chgData name="Jacques van Gerven" userId="d941a661-6dc3-4e56-bf0a-d0e0f45db4cf" providerId="ADAL" clId="{4E1593D1-2AE5-9F49-9EC1-3126A694FEC3}" dt="2024-03-26T12:17:21.567" v="4012" actId="27803"/>
          <ac:picMkLst>
            <pc:docMk/>
            <pc:sldMk cId="1422123064" sldId="2147478804"/>
            <ac:picMk id="11" creationId="{B81F71D7-7523-9812-D9E1-888661DDED71}"/>
          </ac:picMkLst>
        </pc:picChg>
        <pc:picChg chg="mod">
          <ac:chgData name="Jacques van Gerven" userId="d941a661-6dc3-4e56-bf0a-d0e0f45db4cf" providerId="ADAL" clId="{4E1593D1-2AE5-9F49-9EC1-3126A694FEC3}" dt="2024-03-26T12:18:05.849" v="4029" actId="1076"/>
          <ac:picMkLst>
            <pc:docMk/>
            <pc:sldMk cId="1422123064" sldId="2147478804"/>
            <ac:picMk id="15" creationId="{A0B95676-0F5D-12D0-88ED-6B84A9256C70}"/>
          </ac:picMkLst>
        </pc:picChg>
        <pc:picChg chg="mod">
          <ac:chgData name="Jacques van Gerven" userId="d941a661-6dc3-4e56-bf0a-d0e0f45db4cf" providerId="ADAL" clId="{4E1593D1-2AE5-9F49-9EC1-3126A694FEC3}" dt="2024-03-26T12:17:58.477" v="4026" actId="1076"/>
          <ac:picMkLst>
            <pc:docMk/>
            <pc:sldMk cId="1422123064" sldId="2147478804"/>
            <ac:picMk id="16" creationId="{BB51041D-AD94-9DF0-E69E-05DE75C34134}"/>
          </ac:picMkLst>
        </pc:picChg>
        <pc:cxnChg chg="del mod">
          <ac:chgData name="Jacques van Gerven" userId="d941a661-6dc3-4e56-bf0a-d0e0f45db4cf" providerId="ADAL" clId="{4E1593D1-2AE5-9F49-9EC1-3126A694FEC3}" dt="2024-03-26T12:18:55.412" v="4038" actId="478"/>
          <ac:cxnSpMkLst>
            <pc:docMk/>
            <pc:sldMk cId="1422123064" sldId="2147478804"/>
            <ac:cxnSpMk id="19" creationId="{869C0F28-4BDB-6CE3-2FE4-6E0BE7FA742F}"/>
          </ac:cxnSpMkLst>
        </pc:cxnChg>
      </pc:sldChg>
      <pc:sldChg chg="addSp modSp del mod modClrScheme addCm chgLayout">
        <pc:chgData name="Jacques van Gerven" userId="d941a661-6dc3-4e56-bf0a-d0e0f45db4cf" providerId="ADAL" clId="{4E1593D1-2AE5-9F49-9EC1-3126A694FEC3}" dt="2024-03-26T12:27:48.803" v="4799" actId="2696"/>
        <pc:sldMkLst>
          <pc:docMk/>
          <pc:sldMk cId="1241767771" sldId="2147478805"/>
        </pc:sldMkLst>
        <pc:spChg chg="mod ord">
          <ac:chgData name="Jacques van Gerven" userId="d941a661-6dc3-4e56-bf0a-d0e0f45db4cf" providerId="ADAL" clId="{4E1593D1-2AE5-9F49-9EC1-3126A694FEC3}" dt="2024-03-26T10:29:27.553" v="835" actId="700"/>
          <ac:spMkLst>
            <pc:docMk/>
            <pc:sldMk cId="1241767771" sldId="2147478805"/>
            <ac:spMk id="2" creationId="{66F2866E-FC1F-1E93-FD86-6E9BEAE19CBF}"/>
          </ac:spMkLst>
        </pc:spChg>
        <pc:spChg chg="mod ord">
          <ac:chgData name="Jacques van Gerven" userId="d941a661-6dc3-4e56-bf0a-d0e0f45db4cf" providerId="ADAL" clId="{4E1593D1-2AE5-9F49-9EC1-3126A694FEC3}" dt="2024-03-26T10:29:27.553" v="835" actId="700"/>
          <ac:spMkLst>
            <pc:docMk/>
            <pc:sldMk cId="1241767771" sldId="2147478805"/>
            <ac:spMk id="3" creationId="{ECBAE296-01D9-B2E2-A2E0-A397E9BD8325}"/>
          </ac:spMkLst>
        </pc:spChg>
        <pc:picChg chg="mod">
          <ac:chgData name="Jacques van Gerven" userId="d941a661-6dc3-4e56-bf0a-d0e0f45db4cf" providerId="ADAL" clId="{4E1593D1-2AE5-9F49-9EC1-3126A694FEC3}" dt="2024-03-26T12:24:15.224" v="4729" actId="1076"/>
          <ac:picMkLst>
            <pc:docMk/>
            <pc:sldMk cId="1241767771" sldId="2147478805"/>
            <ac:picMk id="5" creationId="{0CB87BBC-4C83-09EC-A99B-DBBA9E2F93DC}"/>
          </ac:picMkLst>
        </pc:picChg>
        <pc:picChg chg="add mod modCrop">
          <ac:chgData name="Jacques van Gerven" userId="d941a661-6dc3-4e56-bf0a-d0e0f45db4cf" providerId="ADAL" clId="{4E1593D1-2AE5-9F49-9EC1-3126A694FEC3}" dt="2024-03-26T12:26:31.771" v="4786" actId="1076"/>
          <ac:picMkLst>
            <pc:docMk/>
            <pc:sldMk cId="1241767771" sldId="2147478805"/>
            <ac:picMk id="6" creationId="{D4D01D17-1FF5-7C05-2FFD-155BA70DD255}"/>
          </ac:picMkLst>
        </pc:picChg>
        <pc:extLst>
          <p:ext xmlns:p="http://schemas.openxmlformats.org/presentationml/2006/main" uri="{D6D511B9-2390-475A-947B-AFAB55BFBCF1}">
            <pc226:cmChg xmlns:pc226="http://schemas.microsoft.com/office/powerpoint/2022/06/main/command" chg="add">
              <pc226:chgData name="Jacques van Gerven" userId="d941a661-6dc3-4e56-bf0a-d0e0f45db4cf" providerId="ADAL" clId="{4E1593D1-2AE5-9F49-9EC1-3126A694FEC3}" dt="2024-03-26T10:28:59.372" v="832"/>
              <pc2:cmMkLst xmlns:pc2="http://schemas.microsoft.com/office/powerpoint/2019/9/main/command">
                <pc:docMk/>
                <pc:sldMk cId="1241767771" sldId="2147478805"/>
                <pc2:cmMk id="{878C4EA3-B499-AC41-AF1F-20B9DE8754E5}"/>
              </pc2:cmMkLst>
            </pc226:cmChg>
          </p:ext>
        </pc:extLst>
      </pc:sldChg>
      <pc:sldChg chg="addSp delSp modSp mod modTransition setBg modClrScheme chgLayout">
        <pc:chgData name="Jacques van Gerven" userId="d941a661-6dc3-4e56-bf0a-d0e0f45db4cf" providerId="ADAL" clId="{4E1593D1-2AE5-9F49-9EC1-3126A694FEC3}" dt="2024-03-27T08:47:59.237" v="8109"/>
        <pc:sldMkLst>
          <pc:docMk/>
          <pc:sldMk cId="1179112367" sldId="2147478806"/>
        </pc:sldMkLst>
        <pc:spChg chg="add mod ord">
          <ac:chgData name="Jacques van Gerven" userId="d941a661-6dc3-4e56-bf0a-d0e0f45db4cf" providerId="ADAL" clId="{4E1593D1-2AE5-9F49-9EC1-3126A694FEC3}" dt="2024-03-26T11:56:31.107" v="3988" actId="14838"/>
          <ac:spMkLst>
            <pc:docMk/>
            <pc:sldMk cId="1179112367" sldId="2147478806"/>
            <ac:spMk id="2" creationId="{79673646-2BBE-8D48-6F75-0C3702988D25}"/>
          </ac:spMkLst>
        </pc:spChg>
        <pc:spChg chg="del mod">
          <ac:chgData name="Jacques van Gerven" userId="d941a661-6dc3-4e56-bf0a-d0e0f45db4cf" providerId="ADAL" clId="{4E1593D1-2AE5-9F49-9EC1-3126A694FEC3}" dt="2024-03-26T10:35:41.560" v="1513" actId="478"/>
          <ac:spMkLst>
            <pc:docMk/>
            <pc:sldMk cId="1179112367" sldId="2147478806"/>
            <ac:spMk id="3" creationId="{221A613F-14EC-CCE8-DF36-DE454F64BE5F}"/>
          </ac:spMkLst>
        </pc:spChg>
        <pc:spChg chg="add mod ord">
          <ac:chgData name="Jacques van Gerven" userId="d941a661-6dc3-4e56-bf0a-d0e0f45db4cf" providerId="ADAL" clId="{4E1593D1-2AE5-9F49-9EC1-3126A694FEC3}" dt="2024-03-26T11:56:55.718" v="3990" actId="1076"/>
          <ac:spMkLst>
            <pc:docMk/>
            <pc:sldMk cId="1179112367" sldId="2147478806"/>
            <ac:spMk id="4" creationId="{1F7EEA2A-F30C-5FCB-BCA2-7184AAFEDFAE}"/>
          </ac:spMkLst>
        </pc:spChg>
        <pc:spChg chg="add del mod">
          <ac:chgData name="Jacques van Gerven" userId="d941a661-6dc3-4e56-bf0a-d0e0f45db4cf" providerId="ADAL" clId="{4E1593D1-2AE5-9F49-9EC1-3126A694FEC3}" dt="2024-03-27T08:47:03.109" v="8103"/>
          <ac:spMkLst>
            <pc:docMk/>
            <pc:sldMk cId="1179112367" sldId="2147478806"/>
            <ac:spMk id="5" creationId="{CC849FE0-D47B-725B-8BF8-AD37E3AE5689}"/>
          </ac:spMkLst>
        </pc:spChg>
        <pc:spChg chg="add del mod">
          <ac:chgData name="Jacques van Gerven" userId="d941a661-6dc3-4e56-bf0a-d0e0f45db4cf" providerId="ADAL" clId="{4E1593D1-2AE5-9F49-9EC1-3126A694FEC3}" dt="2024-03-27T08:47:03.109" v="8103"/>
          <ac:spMkLst>
            <pc:docMk/>
            <pc:sldMk cId="1179112367" sldId="2147478806"/>
            <ac:spMk id="6" creationId="{3FD10538-9042-8767-F164-6CBB4C8DE364}"/>
          </ac:spMkLst>
        </pc:spChg>
        <pc:spChg chg="add mod">
          <ac:chgData name="Jacques van Gerven" userId="d941a661-6dc3-4e56-bf0a-d0e0f45db4cf" providerId="ADAL" clId="{4E1593D1-2AE5-9F49-9EC1-3126A694FEC3}" dt="2024-03-27T08:47:59.237" v="8109"/>
          <ac:spMkLst>
            <pc:docMk/>
            <pc:sldMk cId="1179112367" sldId="2147478806"/>
            <ac:spMk id="7" creationId="{D9DB3CDA-7262-4916-AB00-92A0D42443EA}"/>
          </ac:spMkLst>
        </pc:spChg>
        <pc:spChg chg="add mod">
          <ac:chgData name="Jacques van Gerven" userId="d941a661-6dc3-4e56-bf0a-d0e0f45db4cf" providerId="ADAL" clId="{4E1593D1-2AE5-9F49-9EC1-3126A694FEC3}" dt="2024-03-27T08:47:59.237" v="8109"/>
          <ac:spMkLst>
            <pc:docMk/>
            <pc:sldMk cId="1179112367" sldId="2147478806"/>
            <ac:spMk id="8" creationId="{1ADDBB91-67A7-8581-1E08-B444F66AB839}"/>
          </ac:spMkLst>
        </pc:spChg>
      </pc:sldChg>
      <pc:sldChg chg="addSp modSp mod modTransition setBg modAnim modShow modCm">
        <pc:chgData name="Jacques van Gerven" userId="d941a661-6dc3-4e56-bf0a-d0e0f45db4cf" providerId="ADAL" clId="{4E1593D1-2AE5-9F49-9EC1-3126A694FEC3}" dt="2024-03-27T13:24:27.855" v="8171" actId="729"/>
        <pc:sldMkLst>
          <pc:docMk/>
          <pc:sldMk cId="2490820985" sldId="2147478807"/>
        </pc:sldMkLst>
        <pc:spChg chg="add mod">
          <ac:chgData name="Jacques van Gerven" userId="d941a661-6dc3-4e56-bf0a-d0e0f45db4cf" providerId="ADAL" clId="{4E1593D1-2AE5-9F49-9EC1-3126A694FEC3}" dt="2024-03-26T10:37:47.442" v="1623" actId="207"/>
          <ac:spMkLst>
            <pc:docMk/>
            <pc:sldMk cId="2490820985" sldId="2147478807"/>
            <ac:spMk id="2" creationId="{78AA9E6B-B617-F205-F0B6-B2CA0EDE9599}"/>
          </ac:spMkLst>
        </pc:spChg>
        <pc:picChg chg="mod">
          <ac:chgData name="Jacques van Gerven" userId="d941a661-6dc3-4e56-bf0a-d0e0f45db4cf" providerId="ADAL" clId="{4E1593D1-2AE5-9F49-9EC1-3126A694FEC3}" dt="2024-03-26T10:38:11.469" v="1659" actId="14861"/>
          <ac:picMkLst>
            <pc:docMk/>
            <pc:sldMk cId="2490820985" sldId="2147478807"/>
            <ac:picMk id="4" creationId="{C59305DC-7616-E056-07DC-335E8DE18E70}"/>
          </ac:picMkLst>
        </pc:picChg>
        <pc:extLst>
          <p:ext xmlns:p="http://schemas.openxmlformats.org/presentationml/2006/main" uri="{D6D511B9-2390-475A-947B-AFAB55BFBCF1}">
            <pc226:cmChg xmlns:pc226="http://schemas.microsoft.com/office/powerpoint/2022/06/main/command" chg="">
              <pc226:chgData name="Jacques van Gerven" userId="d941a661-6dc3-4e56-bf0a-d0e0f45db4cf" providerId="ADAL" clId="{4E1593D1-2AE5-9F49-9EC1-3126A694FEC3}" dt="2024-03-26T12:39:18.232" v="4939"/>
              <pc2:cmMkLst xmlns:pc2="http://schemas.microsoft.com/office/powerpoint/2019/9/main/command">
                <pc:docMk/>
                <pc:sldMk cId="2490820985" sldId="2147478807"/>
                <pc2:cmMk id="{15C135E5-C796-BD40-8195-909BA68A5054}"/>
              </pc2:cmMkLst>
              <pc226:cmRplyChg chg="add">
                <pc226:chgData name="Jacques van Gerven" userId="d941a661-6dc3-4e56-bf0a-d0e0f45db4cf" providerId="ADAL" clId="{4E1593D1-2AE5-9F49-9EC1-3126A694FEC3}" dt="2024-03-26T12:39:18.232" v="4939"/>
                <pc2:cmRplyMkLst xmlns:pc2="http://schemas.microsoft.com/office/powerpoint/2019/9/main/command">
                  <pc:docMk/>
                  <pc:sldMk cId="2490820985" sldId="2147478807"/>
                  <pc2:cmMk id="{15C135E5-C796-BD40-8195-909BA68A5054}"/>
                  <pc2:cmRplyMk id="{5F8C5BA1-0CCB-EE42-906A-60CD4B64574C}"/>
                </pc2:cmRplyMkLst>
              </pc226:cmRplyChg>
            </pc226:cmChg>
          </p:ext>
        </pc:extLst>
      </pc:sldChg>
      <pc:sldChg chg="del modTransition">
        <pc:chgData name="Jacques van Gerven" userId="d941a661-6dc3-4e56-bf0a-d0e0f45db4cf" providerId="ADAL" clId="{4E1593D1-2AE5-9F49-9EC1-3126A694FEC3}" dt="2024-03-26T13:36:59.733" v="6692" actId="2696"/>
        <pc:sldMkLst>
          <pc:docMk/>
          <pc:sldMk cId="3397105094" sldId="2147478808"/>
        </pc:sldMkLst>
      </pc:sldChg>
      <pc:sldChg chg="del mod modTransition modShow">
        <pc:chgData name="Jacques van Gerven" userId="d941a661-6dc3-4e56-bf0a-d0e0f45db4cf" providerId="ADAL" clId="{4E1593D1-2AE5-9F49-9EC1-3126A694FEC3}" dt="2024-03-26T13:37:01.773" v="6693" actId="2696"/>
        <pc:sldMkLst>
          <pc:docMk/>
          <pc:sldMk cId="3530430289" sldId="2147478810"/>
        </pc:sldMkLst>
      </pc:sldChg>
      <pc:sldChg chg="addSp delSp modSp add mod modTransition setBg modClrScheme addAnim delAnim modAnim modShow addCm delCm modCm chgLayout">
        <pc:chgData name="Jacques van Gerven" userId="d941a661-6dc3-4e56-bf0a-d0e0f45db4cf" providerId="ADAL" clId="{4E1593D1-2AE5-9F49-9EC1-3126A694FEC3}" dt="2024-03-27T08:47:59.237" v="8109"/>
        <pc:sldMkLst>
          <pc:docMk/>
          <pc:sldMk cId="3863901664" sldId="2147478811"/>
        </pc:sldMkLst>
        <pc:spChg chg="add del mod">
          <ac:chgData name="Jacques van Gerven" userId="d941a661-6dc3-4e56-bf0a-d0e0f45db4cf" providerId="ADAL" clId="{4E1593D1-2AE5-9F49-9EC1-3126A694FEC3}" dt="2024-03-27T08:47:03.109" v="8103"/>
          <ac:spMkLst>
            <pc:docMk/>
            <pc:sldMk cId="3863901664" sldId="2147478811"/>
            <ac:spMk id="3" creationId="{43D5C71A-2F01-AC5D-79CC-31083D168A5C}"/>
          </ac:spMkLst>
        </pc:spChg>
        <pc:spChg chg="add del mod ord">
          <ac:chgData name="Jacques van Gerven" userId="d941a661-6dc3-4e56-bf0a-d0e0f45db4cf" providerId="ADAL" clId="{4E1593D1-2AE5-9F49-9EC1-3126A694FEC3}" dt="2024-03-26T10:03:00.862" v="74" actId="700"/>
          <ac:spMkLst>
            <pc:docMk/>
            <pc:sldMk cId="3863901664" sldId="2147478811"/>
            <ac:spMk id="3" creationId="{7F9EECBF-73FF-80A0-9CF6-FA254731A601}"/>
          </ac:spMkLst>
        </pc:spChg>
        <pc:spChg chg="add del mod">
          <ac:chgData name="Jacques van Gerven" userId="d941a661-6dc3-4e56-bf0a-d0e0f45db4cf" providerId="ADAL" clId="{4E1593D1-2AE5-9F49-9EC1-3126A694FEC3}" dt="2024-03-27T08:47:03.109" v="8103"/>
          <ac:spMkLst>
            <pc:docMk/>
            <pc:sldMk cId="3863901664" sldId="2147478811"/>
            <ac:spMk id="4" creationId="{921E1908-084D-BD8A-CF91-A78D1FBC0154}"/>
          </ac:spMkLst>
        </pc:spChg>
        <pc:spChg chg="del mod">
          <ac:chgData name="Jacques van Gerven" userId="d941a661-6dc3-4e56-bf0a-d0e0f45db4cf" providerId="ADAL" clId="{4E1593D1-2AE5-9F49-9EC1-3126A694FEC3}" dt="2024-03-26T10:00:50.503" v="12" actId="478"/>
          <ac:spMkLst>
            <pc:docMk/>
            <pc:sldMk cId="3863901664" sldId="2147478811"/>
            <ac:spMk id="4" creationId="{C075B8FE-1B3E-54F3-8F35-03A0E679DFFF}"/>
          </ac:spMkLst>
        </pc:spChg>
        <pc:spChg chg="add mod">
          <ac:chgData name="Jacques van Gerven" userId="d941a661-6dc3-4e56-bf0a-d0e0f45db4cf" providerId="ADAL" clId="{4E1593D1-2AE5-9F49-9EC1-3126A694FEC3}" dt="2024-03-27T08:47:59.237" v="8109"/>
          <ac:spMkLst>
            <pc:docMk/>
            <pc:sldMk cId="3863901664" sldId="2147478811"/>
            <ac:spMk id="5" creationId="{974C3EB2-8353-4D4B-333D-2375F9500337}"/>
          </ac:spMkLst>
        </pc:spChg>
        <pc:spChg chg="del">
          <ac:chgData name="Jacques van Gerven" userId="d941a661-6dc3-4e56-bf0a-d0e0f45db4cf" providerId="ADAL" clId="{4E1593D1-2AE5-9F49-9EC1-3126A694FEC3}" dt="2024-03-26T10:00:39.705" v="7" actId="478"/>
          <ac:spMkLst>
            <pc:docMk/>
            <pc:sldMk cId="3863901664" sldId="2147478811"/>
            <ac:spMk id="5" creationId="{F09527C1-85B3-75ED-CBEC-BB6F093B5447}"/>
          </ac:spMkLst>
        </pc:spChg>
        <pc:spChg chg="mod ord">
          <ac:chgData name="Jacques van Gerven" userId="d941a661-6dc3-4e56-bf0a-d0e0f45db4cf" providerId="ADAL" clId="{4E1593D1-2AE5-9F49-9EC1-3126A694FEC3}" dt="2024-03-26T10:03:07.834" v="76" actId="14100"/>
          <ac:spMkLst>
            <pc:docMk/>
            <pc:sldMk cId="3863901664" sldId="2147478811"/>
            <ac:spMk id="6" creationId="{E4F967C0-FD19-DC6C-A32D-D3CFD7AFBAF8}"/>
          </ac:spMkLst>
        </pc:spChg>
        <pc:spChg chg="add mod">
          <ac:chgData name="Jacques van Gerven" userId="d941a661-6dc3-4e56-bf0a-d0e0f45db4cf" providerId="ADAL" clId="{4E1593D1-2AE5-9F49-9EC1-3126A694FEC3}" dt="2024-03-27T08:47:59.237" v="8109"/>
          <ac:spMkLst>
            <pc:docMk/>
            <pc:sldMk cId="3863901664" sldId="2147478811"/>
            <ac:spMk id="7" creationId="{504DA8B4-EDED-B60D-472C-C241EEC43C4F}"/>
          </ac:spMkLst>
        </pc:spChg>
        <pc:spChg chg="add del mod">
          <ac:chgData name="Jacques van Gerven" userId="d941a661-6dc3-4e56-bf0a-d0e0f45db4cf" providerId="ADAL" clId="{4E1593D1-2AE5-9F49-9EC1-3126A694FEC3}" dt="2024-03-26T10:02:50.628" v="69" actId="478"/>
          <ac:spMkLst>
            <pc:docMk/>
            <pc:sldMk cId="3863901664" sldId="2147478811"/>
            <ac:spMk id="8" creationId="{F5028C95-3BA5-88BB-BE62-C5B095C36F0E}"/>
          </ac:spMkLst>
        </pc:spChg>
        <pc:spChg chg="add mod ord">
          <ac:chgData name="Jacques van Gerven" userId="d941a661-6dc3-4e56-bf0a-d0e0f45db4cf" providerId="ADAL" clId="{4E1593D1-2AE5-9F49-9EC1-3126A694FEC3}" dt="2024-03-26T10:03:04.722" v="75" actId="14100"/>
          <ac:spMkLst>
            <pc:docMk/>
            <pc:sldMk cId="3863901664" sldId="2147478811"/>
            <ac:spMk id="9" creationId="{B0E552A9-ACD8-BBA0-D274-E748D96D1060}"/>
          </ac:spMkLst>
        </pc:spChg>
        <pc:spChg chg="mod">
          <ac:chgData name="Jacques van Gerven" userId="d941a661-6dc3-4e56-bf0a-d0e0f45db4cf" providerId="ADAL" clId="{4E1593D1-2AE5-9F49-9EC1-3126A694FEC3}" dt="2024-03-26T10:05:08.771" v="111" actId="27803"/>
          <ac:spMkLst>
            <pc:docMk/>
            <pc:sldMk cId="3863901664" sldId="2147478811"/>
            <ac:spMk id="19" creationId="{A0B92B27-8EA1-71EC-6CE1-42368E25FE53}"/>
          </ac:spMkLst>
        </pc:spChg>
        <pc:spChg chg="mod">
          <ac:chgData name="Jacques van Gerven" userId="d941a661-6dc3-4e56-bf0a-d0e0f45db4cf" providerId="ADAL" clId="{4E1593D1-2AE5-9F49-9EC1-3126A694FEC3}" dt="2024-03-26T10:05:08.771" v="111" actId="27803"/>
          <ac:spMkLst>
            <pc:docMk/>
            <pc:sldMk cId="3863901664" sldId="2147478811"/>
            <ac:spMk id="21" creationId="{512A017D-D0DE-E094-7509-B3B06D7E095F}"/>
          </ac:spMkLst>
        </pc:spChg>
        <pc:spChg chg="mod">
          <ac:chgData name="Jacques van Gerven" userId="d941a661-6dc3-4e56-bf0a-d0e0f45db4cf" providerId="ADAL" clId="{4E1593D1-2AE5-9F49-9EC1-3126A694FEC3}" dt="2024-03-26T10:05:08.771" v="111" actId="27803"/>
          <ac:spMkLst>
            <pc:docMk/>
            <pc:sldMk cId="3863901664" sldId="2147478811"/>
            <ac:spMk id="23" creationId="{C53E645F-E29F-9944-3379-144B7FC67B7D}"/>
          </ac:spMkLst>
        </pc:spChg>
        <pc:spChg chg="mod topLvl">
          <ac:chgData name="Jacques van Gerven" userId="d941a661-6dc3-4e56-bf0a-d0e0f45db4cf" providerId="ADAL" clId="{4E1593D1-2AE5-9F49-9EC1-3126A694FEC3}" dt="2024-03-26T10:27:26.319" v="823" actId="1036"/>
          <ac:spMkLst>
            <pc:docMk/>
            <pc:sldMk cId="3863901664" sldId="2147478811"/>
            <ac:spMk id="24" creationId="{FA635159-FDFD-FFFF-2019-BB8F7C009A92}"/>
          </ac:spMkLst>
        </pc:spChg>
        <pc:spChg chg="del mod">
          <ac:chgData name="Jacques van Gerven" userId="d941a661-6dc3-4e56-bf0a-d0e0f45db4cf" providerId="ADAL" clId="{4E1593D1-2AE5-9F49-9EC1-3126A694FEC3}" dt="2024-03-26T10:01:25.050" v="24" actId="478"/>
          <ac:spMkLst>
            <pc:docMk/>
            <pc:sldMk cId="3863901664" sldId="2147478811"/>
            <ac:spMk id="25" creationId="{74864076-EBFD-462C-37A8-D21A68E33192}"/>
          </ac:spMkLst>
        </pc:spChg>
        <pc:spChg chg="del mod">
          <ac:chgData name="Jacques van Gerven" userId="d941a661-6dc3-4e56-bf0a-d0e0f45db4cf" providerId="ADAL" clId="{4E1593D1-2AE5-9F49-9EC1-3126A694FEC3}" dt="2024-03-26T10:04:04.621" v="93" actId="478"/>
          <ac:spMkLst>
            <pc:docMk/>
            <pc:sldMk cId="3863901664" sldId="2147478811"/>
            <ac:spMk id="29" creationId="{9B73A616-5C16-4F7A-F2F3-0E57F96721A7}"/>
          </ac:spMkLst>
        </pc:spChg>
        <pc:spChg chg="mod topLvl">
          <ac:chgData name="Jacques van Gerven" userId="d941a661-6dc3-4e56-bf0a-d0e0f45db4cf" providerId="ADAL" clId="{4E1593D1-2AE5-9F49-9EC1-3126A694FEC3}" dt="2024-03-26T10:27:26.319" v="823" actId="1036"/>
          <ac:spMkLst>
            <pc:docMk/>
            <pc:sldMk cId="3863901664" sldId="2147478811"/>
            <ac:spMk id="30" creationId="{0DAA734E-D4E8-EDF3-A3D5-0ACF936DE943}"/>
          </ac:spMkLst>
        </pc:spChg>
        <pc:spChg chg="del mod">
          <ac:chgData name="Jacques van Gerven" userId="d941a661-6dc3-4e56-bf0a-d0e0f45db4cf" providerId="ADAL" clId="{4E1593D1-2AE5-9F49-9EC1-3126A694FEC3}" dt="2024-03-26T10:01:43.250" v="33" actId="478"/>
          <ac:spMkLst>
            <pc:docMk/>
            <pc:sldMk cId="3863901664" sldId="2147478811"/>
            <ac:spMk id="33" creationId="{7EBDCA92-26E9-DEB7-4115-97CB7DCD527E}"/>
          </ac:spMkLst>
        </pc:spChg>
        <pc:spChg chg="del mod topLvl">
          <ac:chgData name="Jacques van Gerven" userId="d941a661-6dc3-4e56-bf0a-d0e0f45db4cf" providerId="ADAL" clId="{4E1593D1-2AE5-9F49-9EC1-3126A694FEC3}" dt="2024-03-26T10:24:05.799" v="410" actId="478"/>
          <ac:spMkLst>
            <pc:docMk/>
            <pc:sldMk cId="3863901664" sldId="2147478811"/>
            <ac:spMk id="34" creationId="{052CDF7A-C436-AB54-251A-C05D9FC800EC}"/>
          </ac:spMkLst>
        </pc:spChg>
        <pc:spChg chg="mod">
          <ac:chgData name="Jacques van Gerven" userId="d941a661-6dc3-4e56-bf0a-d0e0f45db4cf" providerId="ADAL" clId="{4E1593D1-2AE5-9F49-9EC1-3126A694FEC3}" dt="2024-03-26T10:20:47.660" v="378"/>
          <ac:spMkLst>
            <pc:docMk/>
            <pc:sldMk cId="3863901664" sldId="2147478811"/>
            <ac:spMk id="37" creationId="{9C48D035-6F33-7296-18FD-2A65BDD06675}"/>
          </ac:spMkLst>
        </pc:spChg>
        <pc:spChg chg="mod">
          <ac:chgData name="Jacques van Gerven" userId="d941a661-6dc3-4e56-bf0a-d0e0f45db4cf" providerId="ADAL" clId="{4E1593D1-2AE5-9F49-9EC1-3126A694FEC3}" dt="2024-03-26T10:20:47.660" v="378"/>
          <ac:spMkLst>
            <pc:docMk/>
            <pc:sldMk cId="3863901664" sldId="2147478811"/>
            <ac:spMk id="38" creationId="{EC9387E3-704C-5424-0552-79EEAEC7DA51}"/>
          </ac:spMkLst>
        </pc:spChg>
        <pc:spChg chg="mod">
          <ac:chgData name="Jacques van Gerven" userId="d941a661-6dc3-4e56-bf0a-d0e0f45db4cf" providerId="ADAL" clId="{4E1593D1-2AE5-9F49-9EC1-3126A694FEC3}" dt="2024-03-26T10:20:47.660" v="378"/>
          <ac:spMkLst>
            <pc:docMk/>
            <pc:sldMk cId="3863901664" sldId="2147478811"/>
            <ac:spMk id="39" creationId="{0E38FC41-89C2-1163-CF12-9FFB56B76EC1}"/>
          </ac:spMkLst>
        </pc:spChg>
        <pc:spChg chg="mod">
          <ac:chgData name="Jacques van Gerven" userId="d941a661-6dc3-4e56-bf0a-d0e0f45db4cf" providerId="ADAL" clId="{4E1593D1-2AE5-9F49-9EC1-3126A694FEC3}" dt="2024-03-26T10:20:47.660" v="378"/>
          <ac:spMkLst>
            <pc:docMk/>
            <pc:sldMk cId="3863901664" sldId="2147478811"/>
            <ac:spMk id="41" creationId="{1CC01239-3CE6-E8F7-E6AE-7E0BA2EC76FF}"/>
          </ac:spMkLst>
        </pc:spChg>
        <pc:spChg chg="mod">
          <ac:chgData name="Jacques van Gerven" userId="d941a661-6dc3-4e56-bf0a-d0e0f45db4cf" providerId="ADAL" clId="{4E1593D1-2AE5-9F49-9EC1-3126A694FEC3}" dt="2024-03-26T10:20:47.660" v="378"/>
          <ac:spMkLst>
            <pc:docMk/>
            <pc:sldMk cId="3863901664" sldId="2147478811"/>
            <ac:spMk id="42" creationId="{DE7CC5A0-0884-2893-C6A8-0A31199CAEC2}"/>
          </ac:spMkLst>
        </pc:spChg>
        <pc:spChg chg="del mod topLvl">
          <ac:chgData name="Jacques van Gerven" userId="d941a661-6dc3-4e56-bf0a-d0e0f45db4cf" providerId="ADAL" clId="{4E1593D1-2AE5-9F49-9EC1-3126A694FEC3}" dt="2024-03-26T10:18:38.378" v="340" actId="478"/>
          <ac:spMkLst>
            <pc:docMk/>
            <pc:sldMk cId="3863901664" sldId="2147478811"/>
            <ac:spMk id="43" creationId="{1F44E376-FDEB-F9D5-BBF9-074039DB8504}"/>
          </ac:spMkLst>
        </pc:spChg>
        <pc:spChg chg="del mod topLvl">
          <ac:chgData name="Jacques van Gerven" userId="d941a661-6dc3-4e56-bf0a-d0e0f45db4cf" providerId="ADAL" clId="{4E1593D1-2AE5-9F49-9EC1-3126A694FEC3}" dt="2024-03-26T10:15:54.688" v="296" actId="478"/>
          <ac:spMkLst>
            <pc:docMk/>
            <pc:sldMk cId="3863901664" sldId="2147478811"/>
            <ac:spMk id="44" creationId="{AE8BE85C-9941-4EFB-FA41-6E9A4775DC99}"/>
          </ac:spMkLst>
        </pc:spChg>
        <pc:spChg chg="mod topLvl">
          <ac:chgData name="Jacques van Gerven" userId="d941a661-6dc3-4e56-bf0a-d0e0f45db4cf" providerId="ADAL" clId="{4E1593D1-2AE5-9F49-9EC1-3126A694FEC3}" dt="2024-03-26T11:20:59.842" v="2604" actId="165"/>
          <ac:spMkLst>
            <pc:docMk/>
            <pc:sldMk cId="3863901664" sldId="2147478811"/>
            <ac:spMk id="45" creationId="{340BFC93-D5E3-D94B-A6E6-1A0E14FFEE6C}"/>
          </ac:spMkLst>
        </pc:spChg>
        <pc:spChg chg="mod">
          <ac:chgData name="Jacques van Gerven" userId="d941a661-6dc3-4e56-bf0a-d0e0f45db4cf" providerId="ADAL" clId="{4E1593D1-2AE5-9F49-9EC1-3126A694FEC3}" dt="2024-03-26T10:20:47.660" v="378"/>
          <ac:spMkLst>
            <pc:docMk/>
            <pc:sldMk cId="3863901664" sldId="2147478811"/>
            <ac:spMk id="46" creationId="{06D67A5D-70DD-8671-8D47-E812876EB765}"/>
          </ac:spMkLst>
        </pc:spChg>
        <pc:spChg chg="mod topLvl">
          <ac:chgData name="Jacques van Gerven" userId="d941a661-6dc3-4e56-bf0a-d0e0f45db4cf" providerId="ADAL" clId="{4E1593D1-2AE5-9F49-9EC1-3126A694FEC3}" dt="2024-03-26T10:27:45.609" v="831" actId="1036"/>
          <ac:spMkLst>
            <pc:docMk/>
            <pc:sldMk cId="3863901664" sldId="2147478811"/>
            <ac:spMk id="47" creationId="{E3B9227F-6FFF-4D28-A5AE-0A39DDDA5D7F}"/>
          </ac:spMkLst>
        </pc:spChg>
        <pc:spChg chg="mod">
          <ac:chgData name="Jacques van Gerven" userId="d941a661-6dc3-4e56-bf0a-d0e0f45db4cf" providerId="ADAL" clId="{4E1593D1-2AE5-9F49-9EC1-3126A694FEC3}" dt="2024-03-26T10:20:47.660" v="378"/>
          <ac:spMkLst>
            <pc:docMk/>
            <pc:sldMk cId="3863901664" sldId="2147478811"/>
            <ac:spMk id="50" creationId="{044C9044-8766-7E15-8F5C-013044A14040}"/>
          </ac:spMkLst>
        </pc:spChg>
        <pc:spChg chg="mod">
          <ac:chgData name="Jacques van Gerven" userId="d941a661-6dc3-4e56-bf0a-d0e0f45db4cf" providerId="ADAL" clId="{4E1593D1-2AE5-9F49-9EC1-3126A694FEC3}" dt="2024-03-26T10:20:47.660" v="378"/>
          <ac:spMkLst>
            <pc:docMk/>
            <pc:sldMk cId="3863901664" sldId="2147478811"/>
            <ac:spMk id="51" creationId="{5D8B3D54-B9E1-FE47-2192-1B3341431637}"/>
          </ac:spMkLst>
        </pc:spChg>
        <pc:spChg chg="mod topLvl">
          <ac:chgData name="Jacques van Gerven" userId="d941a661-6dc3-4e56-bf0a-d0e0f45db4cf" providerId="ADAL" clId="{4E1593D1-2AE5-9F49-9EC1-3126A694FEC3}" dt="2024-03-26T10:21:03.832" v="383" actId="1076"/>
          <ac:spMkLst>
            <pc:docMk/>
            <pc:sldMk cId="3863901664" sldId="2147478811"/>
            <ac:spMk id="53" creationId="{D3CAC673-2D91-8662-3EE3-FE2036AF3C0E}"/>
          </ac:spMkLst>
        </pc:spChg>
        <pc:spChg chg="mod topLvl">
          <ac:chgData name="Jacques van Gerven" userId="d941a661-6dc3-4e56-bf0a-d0e0f45db4cf" providerId="ADAL" clId="{4E1593D1-2AE5-9F49-9EC1-3126A694FEC3}" dt="2024-03-26T11:21:30.531" v="2616" actId="165"/>
          <ac:spMkLst>
            <pc:docMk/>
            <pc:sldMk cId="3863901664" sldId="2147478811"/>
            <ac:spMk id="54" creationId="{9911E032-B0BA-07DB-2234-B0E5E5E4DB92}"/>
          </ac:spMkLst>
        </pc:spChg>
        <pc:spChg chg="add mod">
          <ac:chgData name="Jacques van Gerven" userId="d941a661-6dc3-4e56-bf0a-d0e0f45db4cf" providerId="ADAL" clId="{4E1593D1-2AE5-9F49-9EC1-3126A694FEC3}" dt="2024-03-26T10:20:47.660" v="378"/>
          <ac:spMkLst>
            <pc:docMk/>
            <pc:sldMk cId="3863901664" sldId="2147478811"/>
            <ac:spMk id="55" creationId="{60183E5E-48FE-3C2A-3298-D77B791863B6}"/>
          </ac:spMkLst>
        </pc:spChg>
        <pc:spChg chg="add mod">
          <ac:chgData name="Jacques van Gerven" userId="d941a661-6dc3-4e56-bf0a-d0e0f45db4cf" providerId="ADAL" clId="{4E1593D1-2AE5-9F49-9EC1-3126A694FEC3}" dt="2024-03-26T10:20:47.660" v="378"/>
          <ac:spMkLst>
            <pc:docMk/>
            <pc:sldMk cId="3863901664" sldId="2147478811"/>
            <ac:spMk id="56" creationId="{91E92575-EB59-DD35-B553-E34117A3CF9F}"/>
          </ac:spMkLst>
        </pc:spChg>
        <pc:spChg chg="mod topLvl">
          <ac:chgData name="Jacques van Gerven" userId="d941a661-6dc3-4e56-bf0a-d0e0f45db4cf" providerId="ADAL" clId="{4E1593D1-2AE5-9F49-9EC1-3126A694FEC3}" dt="2024-03-26T10:19:35.325" v="358" actId="403"/>
          <ac:spMkLst>
            <pc:docMk/>
            <pc:sldMk cId="3863901664" sldId="2147478811"/>
            <ac:spMk id="57" creationId="{A2AC8DE2-FF9E-61DC-D6D2-8A75B3B8B47A}"/>
          </ac:spMkLst>
        </pc:spChg>
        <pc:spChg chg="mod topLvl">
          <ac:chgData name="Jacques van Gerven" userId="d941a661-6dc3-4e56-bf0a-d0e0f45db4cf" providerId="ADAL" clId="{4E1593D1-2AE5-9F49-9EC1-3126A694FEC3}" dt="2024-03-26T11:20:59.842" v="2604" actId="165"/>
          <ac:spMkLst>
            <pc:docMk/>
            <pc:sldMk cId="3863901664" sldId="2147478811"/>
            <ac:spMk id="59" creationId="{87C1E6B3-5A44-3452-B3C0-EB82B2579EE6}"/>
          </ac:spMkLst>
        </pc:spChg>
        <pc:spChg chg="mod topLvl">
          <ac:chgData name="Jacques van Gerven" userId="d941a661-6dc3-4e56-bf0a-d0e0f45db4cf" providerId="ADAL" clId="{4E1593D1-2AE5-9F49-9EC1-3126A694FEC3}" dt="2024-03-26T11:20:59.842" v="2604" actId="165"/>
          <ac:spMkLst>
            <pc:docMk/>
            <pc:sldMk cId="3863901664" sldId="2147478811"/>
            <ac:spMk id="63" creationId="{496E31E3-8C38-E9E6-BE6E-C3CAFED16369}"/>
          </ac:spMkLst>
        </pc:spChg>
        <pc:spChg chg="del mod">
          <ac:chgData name="Jacques van Gerven" userId="d941a661-6dc3-4e56-bf0a-d0e0f45db4cf" providerId="ADAL" clId="{4E1593D1-2AE5-9F49-9EC1-3126A694FEC3}" dt="2024-03-26T10:02:00.195" v="40" actId="478"/>
          <ac:spMkLst>
            <pc:docMk/>
            <pc:sldMk cId="3863901664" sldId="2147478811"/>
            <ac:spMk id="1024" creationId="{4B188C45-7510-D735-3681-1AFD96A9D970}"/>
          </ac:spMkLst>
        </pc:spChg>
        <pc:spChg chg="mod topLvl">
          <ac:chgData name="Jacques van Gerven" userId="d941a661-6dc3-4e56-bf0a-d0e0f45db4cf" providerId="ADAL" clId="{4E1593D1-2AE5-9F49-9EC1-3126A694FEC3}" dt="2024-03-26T10:20:47.660" v="378"/>
          <ac:spMkLst>
            <pc:docMk/>
            <pc:sldMk cId="3863901664" sldId="2147478811"/>
            <ac:spMk id="1028" creationId="{6F5F792A-0EE2-4BA0-E85D-5308D253A442}"/>
          </ac:spMkLst>
        </pc:spChg>
        <pc:spChg chg="mod">
          <ac:chgData name="Jacques van Gerven" userId="d941a661-6dc3-4e56-bf0a-d0e0f45db4cf" providerId="ADAL" clId="{4E1593D1-2AE5-9F49-9EC1-3126A694FEC3}" dt="2024-03-26T10:19:35.325" v="358" actId="403"/>
          <ac:spMkLst>
            <pc:docMk/>
            <pc:sldMk cId="3863901664" sldId="2147478811"/>
            <ac:spMk id="1030" creationId="{1FD84392-1C10-0DF1-F990-C962EA848AB5}"/>
          </ac:spMkLst>
        </pc:spChg>
        <pc:spChg chg="mod topLvl">
          <ac:chgData name="Jacques van Gerven" userId="d941a661-6dc3-4e56-bf0a-d0e0f45db4cf" providerId="ADAL" clId="{4E1593D1-2AE5-9F49-9EC1-3126A694FEC3}" dt="2024-03-26T10:20:47.660" v="378"/>
          <ac:spMkLst>
            <pc:docMk/>
            <pc:sldMk cId="3863901664" sldId="2147478811"/>
            <ac:spMk id="1031" creationId="{671A6DA2-B88B-8C8D-962D-0472B831F8FB}"/>
          </ac:spMkLst>
        </pc:spChg>
        <pc:spChg chg="mod topLvl">
          <ac:chgData name="Jacques van Gerven" userId="d941a661-6dc3-4e56-bf0a-d0e0f45db4cf" providerId="ADAL" clId="{4E1593D1-2AE5-9F49-9EC1-3126A694FEC3}" dt="2024-03-26T10:27:26.319" v="823" actId="1036"/>
          <ac:spMkLst>
            <pc:docMk/>
            <pc:sldMk cId="3863901664" sldId="2147478811"/>
            <ac:spMk id="1032" creationId="{5EE79F92-4BBE-4DB3-E539-5DC46894BDA8}"/>
          </ac:spMkLst>
        </pc:spChg>
        <pc:spChg chg="del mod">
          <ac:chgData name="Jacques van Gerven" userId="d941a661-6dc3-4e56-bf0a-d0e0f45db4cf" providerId="ADAL" clId="{4E1593D1-2AE5-9F49-9EC1-3126A694FEC3}" dt="2024-03-26T10:01:15.646" v="17" actId="478"/>
          <ac:spMkLst>
            <pc:docMk/>
            <pc:sldMk cId="3863901664" sldId="2147478811"/>
            <ac:spMk id="1033" creationId="{5746921E-158C-969C-F496-B1EB3E866E72}"/>
          </ac:spMkLst>
        </pc:spChg>
        <pc:spChg chg="mod">
          <ac:chgData name="Jacques van Gerven" userId="d941a661-6dc3-4e56-bf0a-d0e0f45db4cf" providerId="ADAL" clId="{4E1593D1-2AE5-9F49-9EC1-3126A694FEC3}" dt="2024-03-26T10:19:35.325" v="358" actId="403"/>
          <ac:spMkLst>
            <pc:docMk/>
            <pc:sldMk cId="3863901664" sldId="2147478811"/>
            <ac:spMk id="1035" creationId="{BC9E04D1-5FE8-0AD0-6D17-8AFD82917B1D}"/>
          </ac:spMkLst>
        </pc:spChg>
        <pc:spChg chg="mod">
          <ac:chgData name="Jacques van Gerven" userId="d941a661-6dc3-4e56-bf0a-d0e0f45db4cf" providerId="ADAL" clId="{4E1593D1-2AE5-9F49-9EC1-3126A694FEC3}" dt="2024-03-26T10:19:35.325" v="358" actId="403"/>
          <ac:spMkLst>
            <pc:docMk/>
            <pc:sldMk cId="3863901664" sldId="2147478811"/>
            <ac:spMk id="1036" creationId="{C0EEEC7F-5936-3B86-C743-E1B618011AEB}"/>
          </ac:spMkLst>
        </pc:spChg>
        <pc:spChg chg="mod">
          <ac:chgData name="Jacques van Gerven" userId="d941a661-6dc3-4e56-bf0a-d0e0f45db4cf" providerId="ADAL" clId="{4E1593D1-2AE5-9F49-9EC1-3126A694FEC3}" dt="2024-03-26T10:19:35.325" v="358" actId="403"/>
          <ac:spMkLst>
            <pc:docMk/>
            <pc:sldMk cId="3863901664" sldId="2147478811"/>
            <ac:spMk id="1037" creationId="{9E66E758-E49A-A234-B1AB-4402F40142F6}"/>
          </ac:spMkLst>
        </pc:spChg>
        <pc:spChg chg="mod">
          <ac:chgData name="Jacques van Gerven" userId="d941a661-6dc3-4e56-bf0a-d0e0f45db4cf" providerId="ADAL" clId="{4E1593D1-2AE5-9F49-9EC1-3126A694FEC3}" dt="2024-03-26T10:19:35.325" v="358" actId="403"/>
          <ac:spMkLst>
            <pc:docMk/>
            <pc:sldMk cId="3863901664" sldId="2147478811"/>
            <ac:spMk id="1039" creationId="{61F02FA0-112B-500C-6150-C12EA3903996}"/>
          </ac:spMkLst>
        </pc:spChg>
        <pc:spChg chg="mod">
          <ac:chgData name="Jacques van Gerven" userId="d941a661-6dc3-4e56-bf0a-d0e0f45db4cf" providerId="ADAL" clId="{4E1593D1-2AE5-9F49-9EC1-3126A694FEC3}" dt="2024-03-26T10:20:47.660" v="378"/>
          <ac:spMkLst>
            <pc:docMk/>
            <pc:sldMk cId="3863901664" sldId="2147478811"/>
            <ac:spMk id="1045" creationId="{1761B0AE-BA6F-14E8-3806-2E2FBD5F2DD2}"/>
          </ac:spMkLst>
        </pc:spChg>
        <pc:spChg chg="mod">
          <ac:chgData name="Jacques van Gerven" userId="d941a661-6dc3-4e56-bf0a-d0e0f45db4cf" providerId="ADAL" clId="{4E1593D1-2AE5-9F49-9EC1-3126A694FEC3}" dt="2024-03-26T10:20:47.660" v="378"/>
          <ac:spMkLst>
            <pc:docMk/>
            <pc:sldMk cId="3863901664" sldId="2147478811"/>
            <ac:spMk id="1046" creationId="{1B306087-2572-5999-D730-D13AC28E35A5}"/>
          </ac:spMkLst>
        </pc:spChg>
        <pc:spChg chg="mod">
          <ac:chgData name="Jacques van Gerven" userId="d941a661-6dc3-4e56-bf0a-d0e0f45db4cf" providerId="ADAL" clId="{4E1593D1-2AE5-9F49-9EC1-3126A694FEC3}" dt="2024-03-26T10:21:03.832" v="383" actId="1076"/>
          <ac:spMkLst>
            <pc:docMk/>
            <pc:sldMk cId="3863901664" sldId="2147478811"/>
            <ac:spMk id="1047" creationId="{B9C2CB56-CEB7-5F71-F319-169908F1C8FD}"/>
          </ac:spMkLst>
        </pc:spChg>
        <pc:spChg chg="mod">
          <ac:chgData name="Jacques van Gerven" userId="d941a661-6dc3-4e56-bf0a-d0e0f45db4cf" providerId="ADAL" clId="{4E1593D1-2AE5-9F49-9EC1-3126A694FEC3}" dt="2024-03-26T10:20:47.660" v="378"/>
          <ac:spMkLst>
            <pc:docMk/>
            <pc:sldMk cId="3863901664" sldId="2147478811"/>
            <ac:spMk id="1049" creationId="{237AD4A9-BC05-E61E-E923-EFDAFDC5AF98}"/>
          </ac:spMkLst>
        </pc:spChg>
        <pc:spChg chg="mod">
          <ac:chgData name="Jacques van Gerven" userId="d941a661-6dc3-4e56-bf0a-d0e0f45db4cf" providerId="ADAL" clId="{4E1593D1-2AE5-9F49-9EC1-3126A694FEC3}" dt="2024-03-26T10:20:47.660" v="378"/>
          <ac:spMkLst>
            <pc:docMk/>
            <pc:sldMk cId="3863901664" sldId="2147478811"/>
            <ac:spMk id="1050" creationId="{25B5CEE4-DE62-8F76-2573-8232122467C1}"/>
          </ac:spMkLst>
        </pc:spChg>
        <pc:spChg chg="mod">
          <ac:chgData name="Jacques van Gerven" userId="d941a661-6dc3-4e56-bf0a-d0e0f45db4cf" providerId="ADAL" clId="{4E1593D1-2AE5-9F49-9EC1-3126A694FEC3}" dt="2024-03-26T10:20:47.660" v="378"/>
          <ac:spMkLst>
            <pc:docMk/>
            <pc:sldMk cId="3863901664" sldId="2147478811"/>
            <ac:spMk id="1051" creationId="{F55EEDAA-FE7E-7E9B-4E8F-9B77F6D99FA5}"/>
          </ac:spMkLst>
        </pc:spChg>
        <pc:spChg chg="mod">
          <ac:chgData name="Jacques van Gerven" userId="d941a661-6dc3-4e56-bf0a-d0e0f45db4cf" providerId="ADAL" clId="{4E1593D1-2AE5-9F49-9EC1-3126A694FEC3}" dt="2024-03-26T10:21:03.832" v="383" actId="1076"/>
          <ac:spMkLst>
            <pc:docMk/>
            <pc:sldMk cId="3863901664" sldId="2147478811"/>
            <ac:spMk id="1055" creationId="{C39A6981-4629-0DCA-05BF-30B11F66C7A7}"/>
          </ac:spMkLst>
        </pc:spChg>
        <pc:spChg chg="mod">
          <ac:chgData name="Jacques van Gerven" userId="d941a661-6dc3-4e56-bf0a-d0e0f45db4cf" providerId="ADAL" clId="{4E1593D1-2AE5-9F49-9EC1-3126A694FEC3}" dt="2024-03-26T10:20:47.660" v="378"/>
          <ac:spMkLst>
            <pc:docMk/>
            <pc:sldMk cId="3863901664" sldId="2147478811"/>
            <ac:spMk id="1056" creationId="{E0DA1D61-22E9-409B-C4B1-7DF475FEE9B8}"/>
          </ac:spMkLst>
        </pc:spChg>
        <pc:spChg chg="mod">
          <ac:chgData name="Jacques van Gerven" userId="d941a661-6dc3-4e56-bf0a-d0e0f45db4cf" providerId="ADAL" clId="{4E1593D1-2AE5-9F49-9EC1-3126A694FEC3}" dt="2024-03-26T10:20:47.660" v="378"/>
          <ac:spMkLst>
            <pc:docMk/>
            <pc:sldMk cId="3863901664" sldId="2147478811"/>
            <ac:spMk id="1057" creationId="{B3D40C69-C8E7-D7EB-BF4A-F9340E15FD19}"/>
          </ac:spMkLst>
        </pc:spChg>
        <pc:spChg chg="del mod">
          <ac:chgData name="Jacques van Gerven" userId="d941a661-6dc3-4e56-bf0a-d0e0f45db4cf" providerId="ADAL" clId="{4E1593D1-2AE5-9F49-9EC1-3126A694FEC3}" dt="2024-03-26T10:12:01.212" v="223" actId="478"/>
          <ac:spMkLst>
            <pc:docMk/>
            <pc:sldMk cId="3863901664" sldId="2147478811"/>
            <ac:spMk id="1063" creationId="{8AEA2BF6-888B-17C2-604D-D8625446E66B}"/>
          </ac:spMkLst>
        </pc:spChg>
        <pc:spChg chg="del mod">
          <ac:chgData name="Jacques van Gerven" userId="d941a661-6dc3-4e56-bf0a-d0e0f45db4cf" providerId="ADAL" clId="{4E1593D1-2AE5-9F49-9EC1-3126A694FEC3}" dt="2024-03-26T10:12:01.212" v="223" actId="478"/>
          <ac:spMkLst>
            <pc:docMk/>
            <pc:sldMk cId="3863901664" sldId="2147478811"/>
            <ac:spMk id="1064" creationId="{3D19535A-575C-8F7B-7896-E145C011FA09}"/>
          </ac:spMkLst>
        </pc:spChg>
        <pc:spChg chg="del mod">
          <ac:chgData name="Jacques van Gerven" userId="d941a661-6dc3-4e56-bf0a-d0e0f45db4cf" providerId="ADAL" clId="{4E1593D1-2AE5-9F49-9EC1-3126A694FEC3}" dt="2024-03-26T10:12:01.212" v="223" actId="478"/>
          <ac:spMkLst>
            <pc:docMk/>
            <pc:sldMk cId="3863901664" sldId="2147478811"/>
            <ac:spMk id="1065" creationId="{D719EAF2-D3EF-5B48-D51F-FF01A475FA1E}"/>
          </ac:spMkLst>
        </pc:spChg>
        <pc:spChg chg="del mod">
          <ac:chgData name="Jacques van Gerven" userId="d941a661-6dc3-4e56-bf0a-d0e0f45db4cf" providerId="ADAL" clId="{4E1593D1-2AE5-9F49-9EC1-3126A694FEC3}" dt="2024-03-26T10:12:01.212" v="223" actId="478"/>
          <ac:spMkLst>
            <pc:docMk/>
            <pc:sldMk cId="3863901664" sldId="2147478811"/>
            <ac:spMk id="1066" creationId="{358E58BF-E696-7A79-A477-E83975391D45}"/>
          </ac:spMkLst>
        </pc:spChg>
        <pc:spChg chg="del mod">
          <ac:chgData name="Jacques van Gerven" userId="d941a661-6dc3-4e56-bf0a-d0e0f45db4cf" providerId="ADAL" clId="{4E1593D1-2AE5-9F49-9EC1-3126A694FEC3}" dt="2024-03-26T10:12:01.212" v="223" actId="478"/>
          <ac:spMkLst>
            <pc:docMk/>
            <pc:sldMk cId="3863901664" sldId="2147478811"/>
            <ac:spMk id="1067" creationId="{55FDA23A-2995-FFB1-DFC3-47E4B6186917}"/>
          </ac:spMkLst>
        </pc:spChg>
        <pc:spChg chg="del mod">
          <ac:chgData name="Jacques van Gerven" userId="d941a661-6dc3-4e56-bf0a-d0e0f45db4cf" providerId="ADAL" clId="{4E1593D1-2AE5-9F49-9EC1-3126A694FEC3}" dt="2024-03-26T10:12:01.212" v="223" actId="478"/>
          <ac:spMkLst>
            <pc:docMk/>
            <pc:sldMk cId="3863901664" sldId="2147478811"/>
            <ac:spMk id="1068" creationId="{D328CA93-73CF-906E-A623-39F789A55866}"/>
          </ac:spMkLst>
        </pc:spChg>
        <pc:spChg chg="mod">
          <ac:chgData name="Jacques van Gerven" userId="d941a661-6dc3-4e56-bf0a-d0e0f45db4cf" providerId="ADAL" clId="{4E1593D1-2AE5-9F49-9EC1-3126A694FEC3}" dt="2024-03-26T10:21:03.832" v="383" actId="1076"/>
          <ac:spMkLst>
            <pc:docMk/>
            <pc:sldMk cId="3863901664" sldId="2147478811"/>
            <ac:spMk id="1069" creationId="{7820E098-1F74-A9EA-CA92-D815A7A31363}"/>
          </ac:spMkLst>
        </pc:spChg>
        <pc:spChg chg="add mod">
          <ac:chgData name="Jacques van Gerven" userId="d941a661-6dc3-4e56-bf0a-d0e0f45db4cf" providerId="ADAL" clId="{4E1593D1-2AE5-9F49-9EC1-3126A694FEC3}" dt="2024-03-26T13:11:33.075" v="6528" actId="692"/>
          <ac:spMkLst>
            <pc:docMk/>
            <pc:sldMk cId="3863901664" sldId="2147478811"/>
            <ac:spMk id="1071" creationId="{1C96449A-26F2-03ED-37AE-1912B70F3EF8}"/>
          </ac:spMkLst>
        </pc:spChg>
        <pc:spChg chg="add mod">
          <ac:chgData name="Jacques van Gerven" userId="d941a661-6dc3-4e56-bf0a-d0e0f45db4cf" providerId="ADAL" clId="{4E1593D1-2AE5-9F49-9EC1-3126A694FEC3}" dt="2024-03-26T11:48:17.306" v="3156" actId="14100"/>
          <ac:spMkLst>
            <pc:docMk/>
            <pc:sldMk cId="3863901664" sldId="2147478811"/>
            <ac:spMk id="1072" creationId="{C943E2A2-6FBE-4B7F-4F71-317C01CCA841}"/>
          </ac:spMkLst>
        </pc:spChg>
        <pc:spChg chg="add del mod">
          <ac:chgData name="Jacques van Gerven" userId="d941a661-6dc3-4e56-bf0a-d0e0f45db4cf" providerId="ADAL" clId="{4E1593D1-2AE5-9F49-9EC1-3126A694FEC3}" dt="2024-03-26T10:25:52.471" v="449" actId="478"/>
          <ac:spMkLst>
            <pc:docMk/>
            <pc:sldMk cId="3863901664" sldId="2147478811"/>
            <ac:spMk id="1074" creationId="{3C43B3D8-3499-7370-E2A1-BD942747573C}"/>
          </ac:spMkLst>
        </pc:spChg>
        <pc:spChg chg="add mod">
          <ac:chgData name="Jacques van Gerven" userId="d941a661-6dc3-4e56-bf0a-d0e0f45db4cf" providerId="ADAL" clId="{4E1593D1-2AE5-9F49-9EC1-3126A694FEC3}" dt="2024-03-26T10:27:26.319" v="823" actId="1036"/>
          <ac:spMkLst>
            <pc:docMk/>
            <pc:sldMk cId="3863901664" sldId="2147478811"/>
            <ac:spMk id="1079" creationId="{3D99D367-7A87-41F5-189F-CC90D1C77818}"/>
          </ac:spMkLst>
        </pc:spChg>
        <pc:spChg chg="mod">
          <ac:chgData name="Jacques van Gerven" userId="d941a661-6dc3-4e56-bf0a-d0e0f45db4cf" providerId="ADAL" clId="{4E1593D1-2AE5-9F49-9EC1-3126A694FEC3}" dt="2024-03-26T12:54:55.799" v="5011" actId="242"/>
          <ac:spMkLst>
            <pc:docMk/>
            <pc:sldMk cId="3863901664" sldId="2147478811"/>
            <ac:spMk id="1081" creationId="{D61C6509-5D57-56BC-FD51-659CB6E080CA}"/>
          </ac:spMkLst>
        </pc:spChg>
        <pc:spChg chg="mod">
          <ac:chgData name="Jacques van Gerven" userId="d941a661-6dc3-4e56-bf0a-d0e0f45db4cf" providerId="ADAL" clId="{4E1593D1-2AE5-9F49-9EC1-3126A694FEC3}" dt="2024-03-26T12:54:41.663" v="5007" actId="11530"/>
          <ac:spMkLst>
            <pc:docMk/>
            <pc:sldMk cId="3863901664" sldId="2147478811"/>
            <ac:spMk id="1083" creationId="{8CCBE852-C4DC-34C8-A34A-0E30EFA010A7}"/>
          </ac:spMkLst>
        </pc:spChg>
        <pc:spChg chg="mod">
          <ac:chgData name="Jacques van Gerven" userId="d941a661-6dc3-4e56-bf0a-d0e0f45db4cf" providerId="ADAL" clId="{4E1593D1-2AE5-9F49-9EC1-3126A694FEC3}" dt="2024-03-26T12:54:41.663" v="5007" actId="11530"/>
          <ac:spMkLst>
            <pc:docMk/>
            <pc:sldMk cId="3863901664" sldId="2147478811"/>
            <ac:spMk id="1084" creationId="{DB3A1E55-312E-0DCC-48AF-9166DF0B0D1B}"/>
          </ac:spMkLst>
        </pc:spChg>
        <pc:spChg chg="mod">
          <ac:chgData name="Jacques van Gerven" userId="d941a661-6dc3-4e56-bf0a-d0e0f45db4cf" providerId="ADAL" clId="{4E1593D1-2AE5-9F49-9EC1-3126A694FEC3}" dt="2024-03-26T12:54:41.663" v="5007" actId="11530"/>
          <ac:spMkLst>
            <pc:docMk/>
            <pc:sldMk cId="3863901664" sldId="2147478811"/>
            <ac:spMk id="1085" creationId="{FCEFF0B9-4458-9B9A-BB4F-A8CE438CAC3E}"/>
          </ac:spMkLst>
        </pc:spChg>
        <pc:spChg chg="mod">
          <ac:chgData name="Jacques van Gerven" userId="d941a661-6dc3-4e56-bf0a-d0e0f45db4cf" providerId="ADAL" clId="{4E1593D1-2AE5-9F49-9EC1-3126A694FEC3}" dt="2024-03-26T12:54:41.663" v="5007" actId="11530"/>
          <ac:spMkLst>
            <pc:docMk/>
            <pc:sldMk cId="3863901664" sldId="2147478811"/>
            <ac:spMk id="1086" creationId="{183A5C5A-8B93-38F2-2794-A785EB9C7C0D}"/>
          </ac:spMkLst>
        </pc:spChg>
        <pc:spChg chg="mod">
          <ac:chgData name="Jacques van Gerven" userId="d941a661-6dc3-4e56-bf0a-d0e0f45db4cf" providerId="ADAL" clId="{4E1593D1-2AE5-9F49-9EC1-3126A694FEC3}" dt="2024-03-26T12:54:41.663" v="5007" actId="11530"/>
          <ac:spMkLst>
            <pc:docMk/>
            <pc:sldMk cId="3863901664" sldId="2147478811"/>
            <ac:spMk id="1087" creationId="{BF12E69A-9D5E-B480-B8D5-E0C2DE7E5663}"/>
          </ac:spMkLst>
        </pc:spChg>
        <pc:spChg chg="add mod">
          <ac:chgData name="Jacques van Gerven" userId="d941a661-6dc3-4e56-bf0a-d0e0f45db4cf" providerId="ADAL" clId="{4E1593D1-2AE5-9F49-9EC1-3126A694FEC3}" dt="2024-03-26T10:27:39.800" v="828" actId="3064"/>
          <ac:spMkLst>
            <pc:docMk/>
            <pc:sldMk cId="3863901664" sldId="2147478811"/>
            <ac:spMk id="2048" creationId="{FF23BD52-1B7D-07A1-8738-8CC8A222C5DB}"/>
          </ac:spMkLst>
        </pc:spChg>
        <pc:spChg chg="add mod">
          <ac:chgData name="Jacques van Gerven" userId="d941a661-6dc3-4e56-bf0a-d0e0f45db4cf" providerId="ADAL" clId="{4E1593D1-2AE5-9F49-9EC1-3126A694FEC3}" dt="2024-03-26T11:48:06.621" v="3154" actId="1037"/>
          <ac:spMkLst>
            <pc:docMk/>
            <pc:sldMk cId="3863901664" sldId="2147478811"/>
            <ac:spMk id="2049" creationId="{0A04E11A-309B-8C51-5722-1AD51DA53389}"/>
          </ac:spMkLst>
        </pc:spChg>
        <pc:spChg chg="mod">
          <ac:chgData name="Jacques van Gerven" userId="d941a661-6dc3-4e56-bf0a-d0e0f45db4cf" providerId="ADAL" clId="{4E1593D1-2AE5-9F49-9EC1-3126A694FEC3}" dt="2024-03-26T12:55:26.919" v="5016" actId="207"/>
          <ac:spMkLst>
            <pc:docMk/>
            <pc:sldMk cId="3863901664" sldId="2147478811"/>
            <ac:spMk id="2056" creationId="{67907CA6-7691-B5E3-EAA0-C6EA33DF67E1}"/>
          </ac:spMkLst>
        </pc:spChg>
        <pc:spChg chg="mod">
          <ac:chgData name="Jacques van Gerven" userId="d941a661-6dc3-4e56-bf0a-d0e0f45db4cf" providerId="ADAL" clId="{4E1593D1-2AE5-9F49-9EC1-3126A694FEC3}" dt="2024-03-26T12:55:26.919" v="5016" actId="207"/>
          <ac:spMkLst>
            <pc:docMk/>
            <pc:sldMk cId="3863901664" sldId="2147478811"/>
            <ac:spMk id="2057" creationId="{95B9D3CD-BF7F-7FF5-BF1C-0DDB378109E1}"/>
          </ac:spMkLst>
        </pc:spChg>
        <pc:spChg chg="mod">
          <ac:chgData name="Jacques van Gerven" userId="d941a661-6dc3-4e56-bf0a-d0e0f45db4cf" providerId="ADAL" clId="{4E1593D1-2AE5-9F49-9EC1-3126A694FEC3}" dt="2024-03-26T12:55:26.919" v="5016" actId="207"/>
          <ac:spMkLst>
            <pc:docMk/>
            <pc:sldMk cId="3863901664" sldId="2147478811"/>
            <ac:spMk id="2058" creationId="{539C759A-2DDE-01D7-E1F0-B53F810BB30B}"/>
          </ac:spMkLst>
        </pc:spChg>
        <pc:spChg chg="mod">
          <ac:chgData name="Jacques van Gerven" userId="d941a661-6dc3-4e56-bf0a-d0e0f45db4cf" providerId="ADAL" clId="{4E1593D1-2AE5-9F49-9EC1-3126A694FEC3}" dt="2024-03-26T12:55:44.159" v="5018" actId="207"/>
          <ac:spMkLst>
            <pc:docMk/>
            <pc:sldMk cId="3863901664" sldId="2147478811"/>
            <ac:spMk id="2059" creationId="{5BB83336-F09B-06D4-D543-1CD5137C4BFC}"/>
          </ac:spMkLst>
        </pc:spChg>
        <pc:spChg chg="mod">
          <ac:chgData name="Jacques van Gerven" userId="d941a661-6dc3-4e56-bf0a-d0e0f45db4cf" providerId="ADAL" clId="{4E1593D1-2AE5-9F49-9EC1-3126A694FEC3}" dt="2024-03-26T12:55:44.159" v="5018" actId="207"/>
          <ac:spMkLst>
            <pc:docMk/>
            <pc:sldMk cId="3863901664" sldId="2147478811"/>
            <ac:spMk id="2060" creationId="{9523BBB0-CF51-1B6F-0FFF-230077C54BB3}"/>
          </ac:spMkLst>
        </pc:spChg>
        <pc:spChg chg="mod">
          <ac:chgData name="Jacques van Gerven" userId="d941a661-6dc3-4e56-bf0a-d0e0f45db4cf" providerId="ADAL" clId="{4E1593D1-2AE5-9F49-9EC1-3126A694FEC3}" dt="2024-03-26T12:55:44.159" v="5018" actId="207"/>
          <ac:spMkLst>
            <pc:docMk/>
            <pc:sldMk cId="3863901664" sldId="2147478811"/>
            <ac:spMk id="2061" creationId="{2922ACB7-C88A-28CB-DDFB-31513605EF78}"/>
          </ac:spMkLst>
        </pc:spChg>
        <pc:grpChg chg="add del mod">
          <ac:chgData name="Jacques van Gerven" userId="d941a661-6dc3-4e56-bf0a-d0e0f45db4cf" providerId="ADAL" clId="{4E1593D1-2AE5-9F49-9EC1-3126A694FEC3}" dt="2024-03-26T10:05:08.771" v="111" actId="27803"/>
          <ac:grpSpMkLst>
            <pc:docMk/>
            <pc:sldMk cId="3863901664" sldId="2147478811"/>
            <ac:grpSpMk id="17" creationId="{85E31AB8-60F6-4C37-CFFA-2B00BD24AB62}"/>
          </ac:grpSpMkLst>
        </pc:grpChg>
        <pc:grpChg chg="add del mod">
          <ac:chgData name="Jacques van Gerven" userId="d941a661-6dc3-4e56-bf0a-d0e0f45db4cf" providerId="ADAL" clId="{4E1593D1-2AE5-9F49-9EC1-3126A694FEC3}" dt="2024-03-26T10:05:44.302" v="123" actId="165"/>
          <ac:grpSpMkLst>
            <pc:docMk/>
            <pc:sldMk cId="3863901664" sldId="2147478811"/>
            <ac:grpSpMk id="27" creationId="{40249DDC-4C2F-546B-4C1C-8606FDB5F41E}"/>
          </ac:grpSpMkLst>
        </pc:grpChg>
        <pc:grpChg chg="add mod topLvl">
          <ac:chgData name="Jacques van Gerven" userId="d941a661-6dc3-4e56-bf0a-d0e0f45db4cf" providerId="ADAL" clId="{4E1593D1-2AE5-9F49-9EC1-3126A694FEC3}" dt="2024-03-26T11:20:59.842" v="2604" actId="165"/>
          <ac:grpSpMkLst>
            <pc:docMk/>
            <pc:sldMk cId="3863901664" sldId="2147478811"/>
            <ac:grpSpMk id="28" creationId="{10773195-B02B-C68C-CAEF-6896004D0E30}"/>
          </ac:grpSpMkLst>
        </pc:grpChg>
        <pc:grpChg chg="mod topLvl">
          <ac:chgData name="Jacques van Gerven" userId="d941a661-6dc3-4e56-bf0a-d0e0f45db4cf" providerId="ADAL" clId="{4E1593D1-2AE5-9F49-9EC1-3126A694FEC3}" dt="2024-03-26T13:10:24.517" v="6508" actId="14100"/>
          <ac:grpSpMkLst>
            <pc:docMk/>
            <pc:sldMk cId="3863901664" sldId="2147478811"/>
            <ac:grpSpMk id="36" creationId="{18191FDD-2D92-2A8F-0F96-0560F4708176}"/>
          </ac:grpSpMkLst>
        </pc:grpChg>
        <pc:grpChg chg="mod">
          <ac:chgData name="Jacques van Gerven" userId="d941a661-6dc3-4e56-bf0a-d0e0f45db4cf" providerId="ADAL" clId="{4E1593D1-2AE5-9F49-9EC1-3126A694FEC3}" dt="2024-03-26T10:20:47.660" v="378"/>
          <ac:grpSpMkLst>
            <pc:docMk/>
            <pc:sldMk cId="3863901664" sldId="2147478811"/>
            <ac:grpSpMk id="48" creationId="{DA87337F-D05C-301C-28F5-7533A4D25083}"/>
          </ac:grpSpMkLst>
        </pc:grpChg>
        <pc:grpChg chg="add mod">
          <ac:chgData name="Jacques van Gerven" userId="d941a661-6dc3-4e56-bf0a-d0e0f45db4cf" providerId="ADAL" clId="{4E1593D1-2AE5-9F49-9EC1-3126A694FEC3}" dt="2024-03-26T10:20:47.660" v="378"/>
          <ac:grpSpMkLst>
            <pc:docMk/>
            <pc:sldMk cId="3863901664" sldId="2147478811"/>
            <ac:grpSpMk id="58" creationId="{81DB484F-DB40-AA3E-886E-EE8FFD9AEB8F}"/>
          </ac:grpSpMkLst>
        </pc:grpChg>
        <pc:grpChg chg="add mod topLvl">
          <ac:chgData name="Jacques van Gerven" userId="d941a661-6dc3-4e56-bf0a-d0e0f45db4cf" providerId="ADAL" clId="{4E1593D1-2AE5-9F49-9EC1-3126A694FEC3}" dt="2024-03-26T11:20:59.842" v="2604" actId="165"/>
          <ac:grpSpMkLst>
            <pc:docMk/>
            <pc:sldMk cId="3863901664" sldId="2147478811"/>
            <ac:grpSpMk id="60" creationId="{12FEBDEF-26F4-5BDA-2FB4-9A3484CBA8C1}"/>
          </ac:grpSpMkLst>
        </pc:grpChg>
        <pc:grpChg chg="del mod">
          <ac:chgData name="Jacques van Gerven" userId="d941a661-6dc3-4e56-bf0a-d0e0f45db4cf" providerId="ADAL" clId="{4E1593D1-2AE5-9F49-9EC1-3126A694FEC3}" dt="2024-03-26T10:07:37.898" v="161" actId="27803"/>
          <ac:grpSpMkLst>
            <pc:docMk/>
            <pc:sldMk cId="3863901664" sldId="2147478811"/>
            <ac:grpSpMk id="1027" creationId="{3E71AD55-6099-9CFC-095F-0812B120B4E3}"/>
          </ac:grpSpMkLst>
        </pc:grpChg>
        <pc:grpChg chg="add mod">
          <ac:chgData name="Jacques van Gerven" userId="d941a661-6dc3-4e56-bf0a-d0e0f45db4cf" providerId="ADAL" clId="{4E1593D1-2AE5-9F49-9EC1-3126A694FEC3}" dt="2024-03-26T10:19:35.325" v="358" actId="403"/>
          <ac:grpSpMkLst>
            <pc:docMk/>
            <pc:sldMk cId="3863901664" sldId="2147478811"/>
            <ac:grpSpMk id="1040" creationId="{CA85127C-B89B-7A64-FDC7-8A620CF27B4C}"/>
          </ac:grpSpMkLst>
        </pc:grpChg>
        <pc:grpChg chg="mod topLvl">
          <ac:chgData name="Jacques van Gerven" userId="d941a661-6dc3-4e56-bf0a-d0e0f45db4cf" providerId="ADAL" clId="{4E1593D1-2AE5-9F49-9EC1-3126A694FEC3}" dt="2024-03-26T11:21:02.422" v="2606" actId="1076"/>
          <ac:grpSpMkLst>
            <pc:docMk/>
            <pc:sldMk cId="3863901664" sldId="2147478811"/>
            <ac:grpSpMk id="1044" creationId="{52461A3B-5ACB-0613-B2A4-C54C9323769F}"/>
          </ac:grpSpMkLst>
        </pc:grpChg>
        <pc:grpChg chg="mod">
          <ac:chgData name="Jacques van Gerven" userId="d941a661-6dc3-4e56-bf0a-d0e0f45db4cf" providerId="ADAL" clId="{4E1593D1-2AE5-9F49-9EC1-3126A694FEC3}" dt="2024-03-26T10:20:47.660" v="378"/>
          <ac:grpSpMkLst>
            <pc:docMk/>
            <pc:sldMk cId="3863901664" sldId="2147478811"/>
            <ac:grpSpMk id="1048" creationId="{86530FD2-D112-413C-E03E-07B6645A682B}"/>
          </ac:grpSpMkLst>
        </pc:grpChg>
        <pc:grpChg chg="del mod">
          <ac:chgData name="Jacques van Gerven" userId="d941a661-6dc3-4e56-bf0a-d0e0f45db4cf" providerId="ADAL" clId="{4E1593D1-2AE5-9F49-9EC1-3126A694FEC3}" dt="2024-03-26T10:10:30.010" v="210" actId="27803"/>
          <ac:grpSpMkLst>
            <pc:docMk/>
            <pc:sldMk cId="3863901664" sldId="2147478811"/>
            <ac:grpSpMk id="1054" creationId="{C1B37FB1-30D2-FB64-DC1D-60D5B319977D}"/>
          </ac:grpSpMkLst>
        </pc:grpChg>
        <pc:grpChg chg="add mod topLvl">
          <ac:chgData name="Jacques van Gerven" userId="d941a661-6dc3-4e56-bf0a-d0e0f45db4cf" providerId="ADAL" clId="{4E1593D1-2AE5-9F49-9EC1-3126A694FEC3}" dt="2024-03-26T11:21:30.531" v="2616" actId="165"/>
          <ac:grpSpMkLst>
            <pc:docMk/>
            <pc:sldMk cId="3863901664" sldId="2147478811"/>
            <ac:grpSpMk id="1058" creationId="{64E9D9F6-8AAD-E9EB-D9EE-22EC16E80011}"/>
          </ac:grpSpMkLst>
        </pc:grpChg>
        <pc:grpChg chg="add del mod topLvl">
          <ac:chgData name="Jacques van Gerven" userId="d941a661-6dc3-4e56-bf0a-d0e0f45db4cf" providerId="ADAL" clId="{4E1593D1-2AE5-9F49-9EC1-3126A694FEC3}" dt="2024-03-26T11:21:30.531" v="2616" actId="165"/>
          <ac:grpSpMkLst>
            <pc:docMk/>
            <pc:sldMk cId="3863901664" sldId="2147478811"/>
            <ac:grpSpMk id="1059" creationId="{C34AD114-183F-DB14-4D28-604AF3B5C885}"/>
          </ac:grpSpMkLst>
        </pc:grpChg>
        <pc:grpChg chg="del mod">
          <ac:chgData name="Jacques van Gerven" userId="d941a661-6dc3-4e56-bf0a-d0e0f45db4cf" providerId="ADAL" clId="{4E1593D1-2AE5-9F49-9EC1-3126A694FEC3}" dt="2024-03-26T10:11:57.372" v="222" actId="27803"/>
          <ac:grpSpMkLst>
            <pc:docMk/>
            <pc:sldMk cId="3863901664" sldId="2147478811"/>
            <ac:grpSpMk id="1062" creationId="{57CB426B-81E7-6A66-19DB-8EC9D9E7B340}"/>
          </ac:grpSpMkLst>
        </pc:grpChg>
        <pc:grpChg chg="add mod topLvl">
          <ac:chgData name="Jacques van Gerven" userId="d941a661-6dc3-4e56-bf0a-d0e0f45db4cf" providerId="ADAL" clId="{4E1593D1-2AE5-9F49-9EC1-3126A694FEC3}" dt="2024-03-26T11:20:59.842" v="2604" actId="165"/>
          <ac:grpSpMkLst>
            <pc:docMk/>
            <pc:sldMk cId="3863901664" sldId="2147478811"/>
            <ac:grpSpMk id="1070" creationId="{BADB0D10-C095-FBE3-1728-CFEDF98F50B5}"/>
          </ac:grpSpMkLst>
        </pc:grpChg>
        <pc:grpChg chg="add del mod">
          <ac:chgData name="Jacques van Gerven" userId="d941a661-6dc3-4e56-bf0a-d0e0f45db4cf" providerId="ADAL" clId="{4E1593D1-2AE5-9F49-9EC1-3126A694FEC3}" dt="2024-03-26T10:15:30.240" v="282" actId="165"/>
          <ac:grpSpMkLst>
            <pc:docMk/>
            <pc:sldMk cId="3863901664" sldId="2147478811"/>
            <ac:grpSpMk id="1073" creationId="{A07D34BE-B9E5-A625-B8F0-1461869111EC}"/>
          </ac:grpSpMkLst>
        </pc:grpChg>
        <pc:grpChg chg="add del mod">
          <ac:chgData name="Jacques van Gerven" userId="d941a661-6dc3-4e56-bf0a-d0e0f45db4cf" providerId="ADAL" clId="{4E1593D1-2AE5-9F49-9EC1-3126A694FEC3}" dt="2024-03-26T10:19:51.084" v="361" actId="21"/>
          <ac:grpSpMkLst>
            <pc:docMk/>
            <pc:sldMk cId="3863901664" sldId="2147478811"/>
            <ac:grpSpMk id="1075" creationId="{9485F95C-44DD-4372-7E3A-D54EF2225BBA}"/>
          </ac:grpSpMkLst>
        </pc:grpChg>
        <pc:grpChg chg="add del mod">
          <ac:chgData name="Jacques van Gerven" userId="d941a661-6dc3-4e56-bf0a-d0e0f45db4cf" providerId="ADAL" clId="{4E1593D1-2AE5-9F49-9EC1-3126A694FEC3}" dt="2024-03-26T11:20:59.842" v="2604" actId="165"/>
          <ac:grpSpMkLst>
            <pc:docMk/>
            <pc:sldMk cId="3863901664" sldId="2147478811"/>
            <ac:grpSpMk id="1076" creationId="{54D71122-0049-183E-9127-537543B83DA4}"/>
          </ac:grpSpMkLst>
        </pc:grpChg>
        <pc:grpChg chg="add mod">
          <ac:chgData name="Jacques van Gerven" userId="d941a661-6dc3-4e56-bf0a-d0e0f45db4cf" providerId="ADAL" clId="{4E1593D1-2AE5-9F49-9EC1-3126A694FEC3}" dt="2024-03-26T12:54:41.663" v="5007" actId="11530"/>
          <ac:grpSpMkLst>
            <pc:docMk/>
            <pc:sldMk cId="3863901664" sldId="2147478811"/>
            <ac:grpSpMk id="1080" creationId="{E1D59AD5-7DBE-6FD8-75BC-32A4338AD215}"/>
          </ac:grpSpMkLst>
        </pc:grpChg>
        <pc:grpChg chg="mod">
          <ac:chgData name="Jacques van Gerven" userId="d941a661-6dc3-4e56-bf0a-d0e0f45db4cf" providerId="ADAL" clId="{4E1593D1-2AE5-9F49-9EC1-3126A694FEC3}" dt="2024-03-26T12:54:41.663" v="5007" actId="11530"/>
          <ac:grpSpMkLst>
            <pc:docMk/>
            <pc:sldMk cId="3863901664" sldId="2147478811"/>
            <ac:grpSpMk id="1082" creationId="{5D42A0C3-EC4A-84D5-A925-732E821D40B7}"/>
          </ac:grpSpMkLst>
        </pc:grpChg>
        <pc:grpChg chg="mod">
          <ac:chgData name="Jacques van Gerven" userId="d941a661-6dc3-4e56-bf0a-d0e0f45db4cf" providerId="ADAL" clId="{4E1593D1-2AE5-9F49-9EC1-3126A694FEC3}" dt="2024-03-26T12:55:26.919" v="5016" actId="207"/>
          <ac:grpSpMkLst>
            <pc:docMk/>
            <pc:sldMk cId="3863901664" sldId="2147478811"/>
            <ac:grpSpMk id="2055" creationId="{A964E037-06CB-B041-D41C-B258FF476774}"/>
          </ac:grpSpMkLst>
        </pc:grpChg>
        <pc:picChg chg="del">
          <ac:chgData name="Jacques van Gerven" userId="d941a661-6dc3-4e56-bf0a-d0e0f45db4cf" providerId="ADAL" clId="{4E1593D1-2AE5-9F49-9EC1-3126A694FEC3}" dt="2024-03-26T10:00:40.323" v="8" actId="478"/>
          <ac:picMkLst>
            <pc:docMk/>
            <pc:sldMk cId="3863901664" sldId="2147478811"/>
            <ac:picMk id="2" creationId="{A7430927-5E55-69B1-2F42-74873361CC0F}"/>
          </ac:picMkLst>
        </pc:picChg>
        <pc:picChg chg="add del mod">
          <ac:chgData name="Jacques van Gerven" userId="d941a661-6dc3-4e56-bf0a-d0e0f45db4cf" providerId="ADAL" clId="{4E1593D1-2AE5-9F49-9EC1-3126A694FEC3}" dt="2024-03-26T13:54:18.756" v="6840" actId="478"/>
          <ac:picMkLst>
            <pc:docMk/>
            <pc:sldMk cId="3863901664" sldId="2147478811"/>
            <ac:picMk id="2" creationId="{E351CB8A-EBD2-109B-2CFD-CF63E7F6BC0A}"/>
          </ac:picMkLst>
        </pc:picChg>
        <pc:picChg chg="del mod topLvl">
          <ac:chgData name="Jacques van Gerven" userId="d941a661-6dc3-4e56-bf0a-d0e0f45db4cf" providerId="ADAL" clId="{4E1593D1-2AE5-9F49-9EC1-3126A694FEC3}" dt="2024-03-26T10:25:42.864" v="441" actId="478"/>
          <ac:picMkLst>
            <pc:docMk/>
            <pc:sldMk cId="3863901664" sldId="2147478811"/>
            <ac:picMk id="7" creationId="{6746D3CD-2D77-CB08-2FE6-E7051760785A}"/>
          </ac:picMkLst>
        </pc:picChg>
        <pc:picChg chg="mod topLvl">
          <ac:chgData name="Jacques van Gerven" userId="d941a661-6dc3-4e56-bf0a-d0e0f45db4cf" providerId="ADAL" clId="{4E1593D1-2AE5-9F49-9EC1-3126A694FEC3}" dt="2024-03-26T10:27:45.609" v="831" actId="1036"/>
          <ac:picMkLst>
            <pc:docMk/>
            <pc:sldMk cId="3863901664" sldId="2147478811"/>
            <ac:picMk id="15" creationId="{6263F2BA-EBF1-C068-B431-39AB9620BCC7}"/>
          </ac:picMkLst>
        </pc:picChg>
        <pc:picChg chg="add del mod topLvl">
          <ac:chgData name="Jacques van Gerven" userId="d941a661-6dc3-4e56-bf0a-d0e0f45db4cf" providerId="ADAL" clId="{4E1593D1-2AE5-9F49-9EC1-3126A694FEC3}" dt="2024-03-26T10:20:47.660" v="378"/>
          <ac:picMkLst>
            <pc:docMk/>
            <pc:sldMk cId="3863901664" sldId="2147478811"/>
            <ac:picMk id="16" creationId="{6250E194-55C0-CA65-50F8-2CE28E15A1FC}"/>
          </ac:picMkLst>
        </pc:picChg>
        <pc:picChg chg="add del mod">
          <ac:chgData name="Jacques van Gerven" userId="d941a661-6dc3-4e56-bf0a-d0e0f45db4cf" providerId="ADAL" clId="{4E1593D1-2AE5-9F49-9EC1-3126A694FEC3}" dt="2024-03-26T10:06:26.726" v="139" actId="27803"/>
          <ac:picMkLst>
            <pc:docMk/>
            <pc:sldMk cId="3863901664" sldId="2147478811"/>
            <ac:picMk id="32" creationId="{45123299-7109-D9AD-C452-5A3F5AA58355}"/>
          </ac:picMkLst>
        </pc:picChg>
        <pc:picChg chg="del mod topLvl">
          <ac:chgData name="Jacques van Gerven" userId="d941a661-6dc3-4e56-bf0a-d0e0f45db4cf" providerId="ADAL" clId="{4E1593D1-2AE5-9F49-9EC1-3126A694FEC3}" dt="2024-03-26T10:06:59.401" v="150" actId="478"/>
          <ac:picMkLst>
            <pc:docMk/>
            <pc:sldMk cId="3863901664" sldId="2147478811"/>
            <ac:picMk id="62" creationId="{CCB1AC3F-4EAF-2E86-2B40-F9E408CC2A54}"/>
          </ac:picMkLst>
        </pc:picChg>
        <pc:picChg chg="add del mod">
          <ac:chgData name="Jacques van Gerven" userId="d941a661-6dc3-4e56-bf0a-d0e0f45db4cf" providerId="ADAL" clId="{4E1593D1-2AE5-9F49-9EC1-3126A694FEC3}" dt="2024-03-26T10:07:37.898" v="161" actId="27803"/>
          <ac:picMkLst>
            <pc:docMk/>
            <pc:sldMk cId="3863901664" sldId="2147478811"/>
            <ac:picMk id="1025" creationId="{BCFC3436-24E1-67C1-684B-E010C65677DC}"/>
          </ac:picMkLst>
        </pc:picChg>
        <pc:picChg chg="del mod topLvl">
          <ac:chgData name="Jacques van Gerven" userId="d941a661-6dc3-4e56-bf0a-d0e0f45db4cf" providerId="ADAL" clId="{4E1593D1-2AE5-9F49-9EC1-3126A694FEC3}" dt="2024-03-26T10:06:15.359" v="137" actId="478"/>
          <ac:picMkLst>
            <pc:docMk/>
            <pc:sldMk cId="3863901664" sldId="2147478811"/>
            <ac:picMk id="1026" creationId="{BFB76547-DCF9-ED05-C4F3-94B29DABC124}"/>
          </ac:picMkLst>
        </pc:picChg>
        <pc:picChg chg="del mod">
          <ac:chgData name="Jacques van Gerven" userId="d941a661-6dc3-4e56-bf0a-d0e0f45db4cf" providerId="ADAL" clId="{4E1593D1-2AE5-9F49-9EC1-3126A694FEC3}" dt="2024-03-26T10:05:15.077" v="114" actId="478"/>
          <ac:picMkLst>
            <pc:docMk/>
            <pc:sldMk cId="3863901664" sldId="2147478811"/>
            <ac:picMk id="1029" creationId="{A138F352-A3A2-01D3-9252-DD5CFC127624}"/>
          </ac:picMkLst>
        </pc:picChg>
        <pc:picChg chg="del mod topLvl">
          <ac:chgData name="Jacques van Gerven" userId="d941a661-6dc3-4e56-bf0a-d0e0f45db4cf" providerId="ADAL" clId="{4E1593D1-2AE5-9F49-9EC1-3126A694FEC3}" dt="2024-03-26T10:07:41.582" v="164" actId="478"/>
          <ac:picMkLst>
            <pc:docMk/>
            <pc:sldMk cId="3863901664" sldId="2147478811"/>
            <ac:picMk id="1034" creationId="{B61A6885-CDF6-7612-16E5-532BB8B16885}"/>
          </ac:picMkLst>
        </pc:picChg>
        <pc:picChg chg="del mod topLvl">
          <ac:chgData name="Jacques van Gerven" userId="d941a661-6dc3-4e56-bf0a-d0e0f45db4cf" providerId="ADAL" clId="{4E1593D1-2AE5-9F49-9EC1-3126A694FEC3}" dt="2024-03-26T10:08:05.453" v="171" actId="21"/>
          <ac:picMkLst>
            <pc:docMk/>
            <pc:sldMk cId="3863901664" sldId="2147478811"/>
            <ac:picMk id="1038" creationId="{B93F9743-2FDC-5416-D3C0-AD4E330ACE72}"/>
          </ac:picMkLst>
        </pc:picChg>
        <pc:picChg chg="del mod topLvl">
          <ac:chgData name="Jacques van Gerven" userId="d941a661-6dc3-4e56-bf0a-d0e0f45db4cf" providerId="ADAL" clId="{4E1593D1-2AE5-9F49-9EC1-3126A694FEC3}" dt="2024-03-26T10:12:07.734" v="226" actId="478"/>
          <ac:picMkLst>
            <pc:docMk/>
            <pc:sldMk cId="3863901664" sldId="2147478811"/>
            <ac:picMk id="1041" creationId="{B4B0A3DF-9BF9-7F8C-D14C-626DB43286D0}"/>
          </ac:picMkLst>
        </pc:picChg>
        <pc:picChg chg="add del mod">
          <ac:chgData name="Jacques van Gerven" userId="d941a661-6dc3-4e56-bf0a-d0e0f45db4cf" providerId="ADAL" clId="{4E1593D1-2AE5-9F49-9EC1-3126A694FEC3}" dt="2024-03-26T10:07:53.508" v="168" actId="27803"/>
          <ac:picMkLst>
            <pc:docMk/>
            <pc:sldMk cId="3863901664" sldId="2147478811"/>
            <ac:picMk id="1043" creationId="{4A759624-6144-4E58-D4B8-F68AA8E45FE6}"/>
          </ac:picMkLst>
        </pc:picChg>
        <pc:picChg chg="add del mod">
          <ac:chgData name="Jacques van Gerven" userId="d941a661-6dc3-4e56-bf0a-d0e0f45db4cf" providerId="ADAL" clId="{4E1593D1-2AE5-9F49-9EC1-3126A694FEC3}" dt="2024-03-26T10:10:30.010" v="210" actId="27803"/>
          <ac:picMkLst>
            <pc:docMk/>
            <pc:sldMk cId="3863901664" sldId="2147478811"/>
            <ac:picMk id="1053" creationId="{99B2BF68-F0F3-3B50-8B58-21DD17EC34FE}"/>
          </ac:picMkLst>
        </pc:picChg>
        <pc:picChg chg="add del mod">
          <ac:chgData name="Jacques van Gerven" userId="d941a661-6dc3-4e56-bf0a-d0e0f45db4cf" providerId="ADAL" clId="{4E1593D1-2AE5-9F49-9EC1-3126A694FEC3}" dt="2024-03-26T10:11:57.372" v="222" actId="27803"/>
          <ac:picMkLst>
            <pc:docMk/>
            <pc:sldMk cId="3863901664" sldId="2147478811"/>
            <ac:picMk id="1061" creationId="{F03C01BD-E0AF-6558-767D-E77DB0E4F5E5}"/>
          </ac:picMkLst>
        </pc:picChg>
        <pc:picChg chg="del mod topLvl">
          <ac:chgData name="Jacques van Gerven" userId="d941a661-6dc3-4e56-bf0a-d0e0f45db4cf" providerId="ADAL" clId="{4E1593D1-2AE5-9F49-9EC1-3126A694FEC3}" dt="2024-03-26T10:10:35.063" v="213" actId="478"/>
          <ac:picMkLst>
            <pc:docMk/>
            <pc:sldMk cId="3863901664" sldId="2147478811"/>
            <ac:picMk id="2052" creationId="{7DB8DE19-3EE2-0114-45BE-27522EF1E5FB}"/>
          </ac:picMkLst>
        </pc:picChg>
        <pc:picChg chg="add del mod">
          <ac:chgData name="Jacques van Gerven" userId="d941a661-6dc3-4e56-bf0a-d0e0f45db4cf" providerId="ADAL" clId="{4E1593D1-2AE5-9F49-9EC1-3126A694FEC3}" dt="2024-03-26T12:53:49.002" v="4971" actId="27803"/>
          <ac:picMkLst>
            <pc:docMk/>
            <pc:sldMk cId="3863901664" sldId="2147478811"/>
            <ac:picMk id="2054" creationId="{33EDBD13-3383-019F-E0FF-6D0D370D062C}"/>
          </ac:picMkLst>
        </pc:picChg>
        <pc:cxnChg chg="mod topLvl">
          <ac:chgData name="Jacques van Gerven" userId="d941a661-6dc3-4e56-bf0a-d0e0f45db4cf" providerId="ADAL" clId="{4E1593D1-2AE5-9F49-9EC1-3126A694FEC3}" dt="2024-03-26T11:48:33.513" v="3159" actId="108"/>
          <ac:cxnSpMkLst>
            <pc:docMk/>
            <pc:sldMk cId="3863901664" sldId="2147478811"/>
            <ac:cxnSpMk id="35" creationId="{82820736-51A1-9B5F-944A-BAAB94A1469B}"/>
          </ac:cxnSpMkLst>
        </pc:cxnChg>
        <pc:cxnChg chg="mod topLvl">
          <ac:chgData name="Jacques van Gerven" userId="d941a661-6dc3-4e56-bf0a-d0e0f45db4cf" providerId="ADAL" clId="{4E1593D1-2AE5-9F49-9EC1-3126A694FEC3}" dt="2024-03-26T11:48:32.244" v="3158" actId="108"/>
          <ac:cxnSpMkLst>
            <pc:docMk/>
            <pc:sldMk cId="3863901664" sldId="2147478811"/>
            <ac:cxnSpMk id="40" creationId="{0FB83027-CD18-E429-0B66-20EC9CE3CE21}"/>
          </ac:cxnSpMkLst>
        </pc:cxnChg>
        <pc:cxnChg chg="del mod">
          <ac:chgData name="Jacques van Gerven" userId="d941a661-6dc3-4e56-bf0a-d0e0f45db4cf" providerId="ADAL" clId="{4E1593D1-2AE5-9F49-9EC1-3126A694FEC3}" dt="2024-03-26T10:13:41.711" v="251" actId="478"/>
          <ac:cxnSpMkLst>
            <pc:docMk/>
            <pc:sldMk cId="3863901664" sldId="2147478811"/>
            <ac:cxnSpMk id="49" creationId="{DB74AF12-142D-26E4-19A2-A721C749E533}"/>
          </ac:cxnSpMkLst>
        </pc:cxnChg>
        <pc:cxnChg chg="del mod topLvl">
          <ac:chgData name="Jacques van Gerven" userId="d941a661-6dc3-4e56-bf0a-d0e0f45db4cf" providerId="ADAL" clId="{4E1593D1-2AE5-9F49-9EC1-3126A694FEC3}" dt="2024-03-26T10:14:15.572" v="259" actId="478"/>
          <ac:cxnSpMkLst>
            <pc:docMk/>
            <pc:sldMk cId="3863901664" sldId="2147478811"/>
            <ac:cxnSpMk id="52" creationId="{4ABB65C9-0717-0975-2746-260824501AA5}"/>
          </ac:cxnSpMkLst>
        </pc:cxnChg>
        <pc:extLst>
          <p:ext xmlns:p="http://schemas.openxmlformats.org/presentationml/2006/main" uri="{D6D511B9-2390-475A-947B-AFAB55BFBCF1}">
            <pc226:cmChg xmlns:pc226="http://schemas.microsoft.com/office/powerpoint/2022/06/main/command" chg="add del">
              <pc226:chgData name="Jacques van Gerven" userId="d941a661-6dc3-4e56-bf0a-d0e0f45db4cf" providerId="ADAL" clId="{4E1593D1-2AE5-9F49-9EC1-3126A694FEC3}" dt="2024-03-26T13:54:22.251" v="6841"/>
              <pc2:cmMkLst xmlns:pc2="http://schemas.microsoft.com/office/powerpoint/2019/9/main/command">
                <pc:docMk/>
                <pc:sldMk cId="3863901664" sldId="2147478811"/>
                <pc2:cmMk id="{0A3A2ACB-63CC-4649-B516-1669FC666085}"/>
              </pc2:cmMkLst>
              <pc226:cmRplyChg chg="add">
                <pc226:chgData name="Jacques van Gerven" userId="d941a661-6dc3-4e56-bf0a-d0e0f45db4cf" providerId="ADAL" clId="{4E1593D1-2AE5-9F49-9EC1-3126A694FEC3}" dt="2024-03-26T12:57:02.225" v="5019"/>
                <pc2:cmRplyMkLst xmlns:pc2="http://schemas.microsoft.com/office/powerpoint/2019/9/main/command">
                  <pc:docMk/>
                  <pc:sldMk cId="3863901664" sldId="2147478811"/>
                  <pc2:cmMk id="{0A3A2ACB-63CC-4649-B516-1669FC666085}"/>
                  <pc2:cmRplyMk id="{D7024D03-6483-484B-9FC1-BA126C445823}"/>
                </pc2:cmRplyMkLst>
              </pc226:cmRplyChg>
            </pc226:cmChg>
          </p:ext>
        </pc:extLst>
      </pc:sldChg>
      <pc:sldChg chg="addSp delSp modSp add mod modTransition setBg modShow modCm chgLayout">
        <pc:chgData name="Jacques van Gerven" userId="d941a661-6dc3-4e56-bf0a-d0e0f45db4cf" providerId="ADAL" clId="{4E1593D1-2AE5-9F49-9EC1-3126A694FEC3}" dt="2024-03-27T13:26:08.742" v="8172"/>
        <pc:sldMkLst>
          <pc:docMk/>
          <pc:sldMk cId="2355237703" sldId="2147478812"/>
        </pc:sldMkLst>
        <pc:spChg chg="add mod ord">
          <ac:chgData name="Jacques van Gerven" userId="d941a661-6dc3-4e56-bf0a-d0e0f45db4cf" providerId="ADAL" clId="{4E1593D1-2AE5-9F49-9EC1-3126A694FEC3}" dt="2024-03-26T12:46:20.790" v="4945" actId="1076"/>
          <ac:spMkLst>
            <pc:docMk/>
            <pc:sldMk cId="2355237703" sldId="2147478812"/>
            <ac:spMk id="3" creationId="{F6AFAC00-02E9-70FE-BA84-78506EEF7C17}"/>
          </ac:spMkLst>
        </pc:spChg>
        <pc:spChg chg="add mod ord">
          <ac:chgData name="Jacques van Gerven" userId="d941a661-6dc3-4e56-bf0a-d0e0f45db4cf" providerId="ADAL" clId="{4E1593D1-2AE5-9F49-9EC1-3126A694FEC3}" dt="2024-03-26T12:46:22.343" v="4946" actId="1076"/>
          <ac:spMkLst>
            <pc:docMk/>
            <pc:sldMk cId="2355237703" sldId="2147478812"/>
            <ac:spMk id="4" creationId="{3D17FDC6-DB03-64CD-4351-02CB19E9BB15}"/>
          </ac:spMkLst>
        </pc:spChg>
        <pc:spChg chg="mod">
          <ac:chgData name="Jacques van Gerven" userId="d941a661-6dc3-4e56-bf0a-d0e0f45db4cf" providerId="ADAL" clId="{4E1593D1-2AE5-9F49-9EC1-3126A694FEC3}" dt="2024-03-26T15:01:34.526" v="6851" actId="1035"/>
          <ac:spMkLst>
            <pc:docMk/>
            <pc:sldMk cId="2355237703" sldId="2147478812"/>
            <ac:spMk id="5" creationId="{A22BFB63-A69B-BAF5-20DC-7DB37765FAB6}"/>
          </ac:spMkLst>
        </pc:spChg>
        <pc:spChg chg="add del mod">
          <ac:chgData name="Jacques van Gerven" userId="d941a661-6dc3-4e56-bf0a-d0e0f45db4cf" providerId="ADAL" clId="{4E1593D1-2AE5-9F49-9EC1-3126A694FEC3}" dt="2024-03-26T10:42:43.035" v="2291" actId="21"/>
          <ac:spMkLst>
            <pc:docMk/>
            <pc:sldMk cId="2355237703" sldId="2147478812"/>
            <ac:spMk id="6" creationId="{0FCE22A8-0FB2-3B93-5669-6481C92D9131}"/>
          </ac:spMkLst>
        </pc:spChg>
        <pc:spChg chg="add mod">
          <ac:chgData name="Jacques van Gerven" userId="d941a661-6dc3-4e56-bf0a-d0e0f45db4cf" providerId="ADAL" clId="{4E1593D1-2AE5-9F49-9EC1-3126A694FEC3}" dt="2024-03-26T15:01:34.526" v="6851" actId="1035"/>
          <ac:spMkLst>
            <pc:docMk/>
            <pc:sldMk cId="2355237703" sldId="2147478812"/>
            <ac:spMk id="7" creationId="{849C977F-BA51-AED5-4C47-D4437A09E977}"/>
          </ac:spMkLst>
        </pc:spChg>
        <pc:spChg chg="del mod">
          <ac:chgData name="Jacques van Gerven" userId="d941a661-6dc3-4e56-bf0a-d0e0f45db4cf" providerId="ADAL" clId="{4E1593D1-2AE5-9F49-9EC1-3126A694FEC3}" dt="2024-03-26T10:39:20.418" v="1680" actId="478"/>
          <ac:spMkLst>
            <pc:docMk/>
            <pc:sldMk cId="2355237703" sldId="2147478812"/>
            <ac:spMk id="8" creationId="{A14E5E36-7E59-8A4B-A002-CEBB46B20114}"/>
          </ac:spMkLst>
        </pc:spChg>
        <pc:spChg chg="add mod">
          <ac:chgData name="Jacques van Gerven" userId="d941a661-6dc3-4e56-bf0a-d0e0f45db4cf" providerId="ADAL" clId="{4E1593D1-2AE5-9F49-9EC1-3126A694FEC3}" dt="2024-03-26T15:01:34.526" v="6851" actId="1035"/>
          <ac:spMkLst>
            <pc:docMk/>
            <pc:sldMk cId="2355237703" sldId="2147478812"/>
            <ac:spMk id="9" creationId="{D923D269-C9F1-53A1-AC19-10D943FDDCBD}"/>
          </ac:spMkLst>
        </pc:spChg>
        <pc:spChg chg="add del mod">
          <ac:chgData name="Jacques van Gerven" userId="d941a661-6dc3-4e56-bf0a-d0e0f45db4cf" providerId="ADAL" clId="{4E1593D1-2AE5-9F49-9EC1-3126A694FEC3}" dt="2024-03-27T08:47:03.109" v="8103"/>
          <ac:spMkLst>
            <pc:docMk/>
            <pc:sldMk cId="2355237703" sldId="2147478812"/>
            <ac:spMk id="10" creationId="{E0CE718B-2AAA-B153-C41C-27AD73B76179}"/>
          </ac:spMkLst>
        </pc:spChg>
        <pc:spChg chg="del">
          <ac:chgData name="Jacques van Gerven" userId="d941a661-6dc3-4e56-bf0a-d0e0f45db4cf" providerId="ADAL" clId="{4E1593D1-2AE5-9F49-9EC1-3126A694FEC3}" dt="2024-03-27T08:47:36.783" v="8108" actId="478"/>
          <ac:spMkLst>
            <pc:docMk/>
            <pc:sldMk cId="2355237703" sldId="2147478812"/>
            <ac:spMk id="11" creationId="{8FEE0051-4476-1DBA-52CD-D18E8BF7B1B8}"/>
          </ac:spMkLst>
        </pc:spChg>
        <pc:spChg chg="add del mod">
          <ac:chgData name="Jacques van Gerven" userId="d941a661-6dc3-4e56-bf0a-d0e0f45db4cf" providerId="ADAL" clId="{4E1593D1-2AE5-9F49-9EC1-3126A694FEC3}" dt="2024-03-27T08:47:03.109" v="8103"/>
          <ac:spMkLst>
            <pc:docMk/>
            <pc:sldMk cId="2355237703" sldId="2147478812"/>
            <ac:spMk id="12" creationId="{C1D1D15B-64EF-AA89-B6F8-210013AE5B60}"/>
          </ac:spMkLst>
        </pc:spChg>
        <pc:spChg chg="add mod">
          <ac:chgData name="Jacques van Gerven" userId="d941a661-6dc3-4e56-bf0a-d0e0f45db4cf" providerId="ADAL" clId="{4E1593D1-2AE5-9F49-9EC1-3126A694FEC3}" dt="2024-03-27T08:47:59.237" v="8109"/>
          <ac:spMkLst>
            <pc:docMk/>
            <pc:sldMk cId="2355237703" sldId="2147478812"/>
            <ac:spMk id="13" creationId="{E796C948-306C-DF19-453C-7E061D00858B}"/>
          </ac:spMkLst>
        </pc:spChg>
        <pc:spChg chg="add mod">
          <ac:chgData name="Jacques van Gerven" userId="d941a661-6dc3-4e56-bf0a-d0e0f45db4cf" providerId="ADAL" clId="{4E1593D1-2AE5-9F49-9EC1-3126A694FEC3}" dt="2024-03-27T08:47:59.237" v="8109"/>
          <ac:spMkLst>
            <pc:docMk/>
            <pc:sldMk cId="2355237703" sldId="2147478812"/>
            <ac:spMk id="14" creationId="{D755CE6F-845D-34F0-5ECF-1159A4C9E3B9}"/>
          </ac:spMkLst>
        </pc:spChg>
        <pc:picChg chg="del">
          <ac:chgData name="Jacques van Gerven" userId="d941a661-6dc3-4e56-bf0a-d0e0f45db4cf" providerId="ADAL" clId="{4E1593D1-2AE5-9F49-9EC1-3126A694FEC3}" dt="2024-03-26T10:38:47.780" v="1672" actId="478"/>
          <ac:picMkLst>
            <pc:docMk/>
            <pc:sldMk cId="2355237703" sldId="2147478812"/>
            <ac:picMk id="2" creationId="{49C778A2-C8F0-91E0-D29D-D81C35915123}"/>
          </ac:picMkLst>
        </pc:picChg>
        <pc:extLst>
          <p:ext xmlns:p="http://schemas.openxmlformats.org/presentationml/2006/main" uri="{D6D511B9-2390-475A-947B-AFAB55BFBCF1}">
            <pc226:cmChg xmlns:pc226="http://schemas.microsoft.com/office/powerpoint/2022/06/main/command" chg="">
              <pc226:chgData name="Jacques van Gerven" userId="d941a661-6dc3-4e56-bf0a-d0e0f45db4cf" providerId="ADAL" clId="{4E1593D1-2AE5-9F49-9EC1-3126A694FEC3}" dt="2024-03-27T13:26:08.742" v="8172"/>
              <pc2:cmMkLst xmlns:pc2="http://schemas.microsoft.com/office/powerpoint/2019/9/main/command">
                <pc:docMk/>
                <pc:sldMk cId="2355237703" sldId="2147478812"/>
                <pc2:cmMk id="{0F56949C-ED80-F346-B73C-AB350E1658D5}"/>
              </pc2:cmMkLst>
              <pc226:cmRplyChg chg="add">
                <pc226:chgData name="Jacques van Gerven" userId="d941a661-6dc3-4e56-bf0a-d0e0f45db4cf" providerId="ADAL" clId="{4E1593D1-2AE5-9F49-9EC1-3126A694FEC3}" dt="2024-03-27T13:26:08.742" v="8172"/>
                <pc2:cmRplyMkLst xmlns:pc2="http://schemas.microsoft.com/office/powerpoint/2019/9/main/command">
                  <pc:docMk/>
                  <pc:sldMk cId="2355237703" sldId="2147478812"/>
                  <pc2:cmMk id="{0F56949C-ED80-F346-B73C-AB350E1658D5}"/>
                  <pc2:cmRplyMk id="{F81A1444-25F1-FF42-831C-DD0DBCFC9FAC}"/>
                </pc2:cmRplyMkLst>
              </pc226:cmRplyChg>
            </pc226:cmChg>
          </p:ext>
        </pc:extLst>
      </pc:sldChg>
      <pc:sldChg chg="addSp delSp modSp add mod modTransition modClrScheme modShow chgLayout">
        <pc:chgData name="Jacques van Gerven" userId="d941a661-6dc3-4e56-bf0a-d0e0f45db4cf" providerId="ADAL" clId="{4E1593D1-2AE5-9F49-9EC1-3126A694FEC3}" dt="2024-03-27T12:19:44.361" v="8169" actId="164"/>
        <pc:sldMkLst>
          <pc:docMk/>
          <pc:sldMk cId="1929741745" sldId="2147478813"/>
        </pc:sldMkLst>
        <pc:spChg chg="del mod">
          <ac:chgData name="Jacques van Gerven" userId="d941a661-6dc3-4e56-bf0a-d0e0f45db4cf" providerId="ADAL" clId="{4E1593D1-2AE5-9F49-9EC1-3126A694FEC3}" dt="2024-03-26T13:38:33.092" v="6701" actId="478"/>
          <ac:spMkLst>
            <pc:docMk/>
            <pc:sldMk cId="1929741745" sldId="2147478813"/>
            <ac:spMk id="2" creationId="{38E9D55A-C49F-371A-8CCA-959EBC180386}"/>
          </ac:spMkLst>
        </pc:spChg>
        <pc:spChg chg="add mod ord">
          <ac:chgData name="Jacques van Gerven" userId="d941a661-6dc3-4e56-bf0a-d0e0f45db4cf" providerId="ADAL" clId="{4E1593D1-2AE5-9F49-9EC1-3126A694FEC3}" dt="2024-03-26T13:38:42.090" v="6705" actId="403"/>
          <ac:spMkLst>
            <pc:docMk/>
            <pc:sldMk cId="1929741745" sldId="2147478813"/>
            <ac:spMk id="3" creationId="{E01B8C79-1C62-399E-1505-099467D28742}"/>
          </ac:spMkLst>
        </pc:spChg>
        <pc:spChg chg="del mod">
          <ac:chgData name="Jacques van Gerven" userId="d941a661-6dc3-4e56-bf0a-d0e0f45db4cf" providerId="ADAL" clId="{4E1593D1-2AE5-9F49-9EC1-3126A694FEC3}" dt="2024-03-26T10:44:20.504" v="2321" actId="478"/>
          <ac:spMkLst>
            <pc:docMk/>
            <pc:sldMk cId="1929741745" sldId="2147478813"/>
            <ac:spMk id="4" creationId="{3A223B5C-0E89-3E62-96B3-C22F41F2C605}"/>
          </ac:spMkLst>
        </pc:spChg>
        <pc:spChg chg="add mod ord">
          <ac:chgData name="Jacques van Gerven" userId="d941a661-6dc3-4e56-bf0a-d0e0f45db4cf" providerId="ADAL" clId="{4E1593D1-2AE5-9F49-9EC1-3126A694FEC3}" dt="2024-03-26T10:47:14.698" v="2542" actId="1076"/>
          <ac:spMkLst>
            <pc:docMk/>
            <pc:sldMk cId="1929741745" sldId="2147478813"/>
            <ac:spMk id="5" creationId="{A915CCAB-FB76-791A-95C5-4D5196B98CC9}"/>
          </ac:spMkLst>
        </pc:spChg>
        <pc:spChg chg="mod">
          <ac:chgData name="Jacques van Gerven" userId="d941a661-6dc3-4e56-bf0a-d0e0f45db4cf" providerId="ADAL" clId="{4E1593D1-2AE5-9F49-9EC1-3126A694FEC3}" dt="2024-03-27T12:19:33.497" v="8157" actId="20577"/>
          <ac:spMkLst>
            <pc:docMk/>
            <pc:sldMk cId="1929741745" sldId="2147478813"/>
            <ac:spMk id="6" creationId="{1A07737A-ABEE-8633-3137-2EBC30685253}"/>
          </ac:spMkLst>
        </pc:spChg>
        <pc:spChg chg="mod">
          <ac:chgData name="Jacques van Gerven" userId="d941a661-6dc3-4e56-bf0a-d0e0f45db4cf" providerId="ADAL" clId="{4E1593D1-2AE5-9F49-9EC1-3126A694FEC3}" dt="2024-03-26T13:38:37.174" v="6702" actId="1076"/>
          <ac:spMkLst>
            <pc:docMk/>
            <pc:sldMk cId="1929741745" sldId="2147478813"/>
            <ac:spMk id="7" creationId="{3C771DE0-5727-E924-A6A4-04182888E9EC}"/>
          </ac:spMkLst>
        </pc:spChg>
        <pc:spChg chg="mod">
          <ac:chgData name="Jacques van Gerven" userId="d941a661-6dc3-4e56-bf0a-d0e0f45db4cf" providerId="ADAL" clId="{4E1593D1-2AE5-9F49-9EC1-3126A694FEC3}" dt="2024-03-26T13:38:37.174" v="6702" actId="1076"/>
          <ac:spMkLst>
            <pc:docMk/>
            <pc:sldMk cId="1929741745" sldId="2147478813"/>
            <ac:spMk id="8" creationId="{0484694F-D1FA-4FD4-E7AD-5ADAB1F477DD}"/>
          </ac:spMkLst>
        </pc:spChg>
        <pc:spChg chg="mod">
          <ac:chgData name="Jacques van Gerven" userId="d941a661-6dc3-4e56-bf0a-d0e0f45db4cf" providerId="ADAL" clId="{4E1593D1-2AE5-9F49-9EC1-3126A694FEC3}" dt="2024-03-26T13:38:37.174" v="6702" actId="1076"/>
          <ac:spMkLst>
            <pc:docMk/>
            <pc:sldMk cId="1929741745" sldId="2147478813"/>
            <ac:spMk id="9" creationId="{E9F47EAA-73B8-B89D-F44B-0065BBB5845C}"/>
          </ac:spMkLst>
        </pc:spChg>
        <pc:spChg chg="add del mod">
          <ac:chgData name="Jacques van Gerven" userId="d941a661-6dc3-4e56-bf0a-d0e0f45db4cf" providerId="ADAL" clId="{4E1593D1-2AE5-9F49-9EC1-3126A694FEC3}" dt="2024-03-27T08:47:03.109" v="8103"/>
          <ac:spMkLst>
            <pc:docMk/>
            <pc:sldMk cId="1929741745" sldId="2147478813"/>
            <ac:spMk id="10" creationId="{618504E3-4F71-44E5-9997-20E19D12856C}"/>
          </ac:spMkLst>
        </pc:spChg>
        <pc:spChg chg="add del mod">
          <ac:chgData name="Jacques van Gerven" userId="d941a661-6dc3-4e56-bf0a-d0e0f45db4cf" providerId="ADAL" clId="{4E1593D1-2AE5-9F49-9EC1-3126A694FEC3}" dt="2024-03-27T08:47:03.109" v="8103"/>
          <ac:spMkLst>
            <pc:docMk/>
            <pc:sldMk cId="1929741745" sldId="2147478813"/>
            <ac:spMk id="11" creationId="{87A5CE96-C9DB-DEDE-5C2B-5339AEF39B56}"/>
          </ac:spMkLst>
        </pc:spChg>
        <pc:spChg chg="add mod">
          <ac:chgData name="Jacques van Gerven" userId="d941a661-6dc3-4e56-bf0a-d0e0f45db4cf" providerId="ADAL" clId="{4E1593D1-2AE5-9F49-9EC1-3126A694FEC3}" dt="2024-03-27T08:47:59.237" v="8109"/>
          <ac:spMkLst>
            <pc:docMk/>
            <pc:sldMk cId="1929741745" sldId="2147478813"/>
            <ac:spMk id="12" creationId="{D7F24520-16D0-17F1-EA62-7A9998602762}"/>
          </ac:spMkLst>
        </pc:spChg>
        <pc:spChg chg="add mod">
          <ac:chgData name="Jacques van Gerven" userId="d941a661-6dc3-4e56-bf0a-d0e0f45db4cf" providerId="ADAL" clId="{4E1593D1-2AE5-9F49-9EC1-3126A694FEC3}" dt="2024-03-27T08:47:59.237" v="8109"/>
          <ac:spMkLst>
            <pc:docMk/>
            <pc:sldMk cId="1929741745" sldId="2147478813"/>
            <ac:spMk id="13" creationId="{6ECE2E9D-35A6-6413-B023-AB3DF638698E}"/>
          </ac:spMkLst>
        </pc:spChg>
        <pc:spChg chg="add mod">
          <ac:chgData name="Jacques van Gerven" userId="d941a661-6dc3-4e56-bf0a-d0e0f45db4cf" providerId="ADAL" clId="{4E1593D1-2AE5-9F49-9EC1-3126A694FEC3}" dt="2024-03-27T12:19:41.569" v="8168" actId="1035"/>
          <ac:spMkLst>
            <pc:docMk/>
            <pc:sldMk cId="1929741745" sldId="2147478813"/>
            <ac:spMk id="15" creationId="{19837F63-E6BB-4BFD-876D-F8718F27AABD}"/>
          </ac:spMkLst>
        </pc:spChg>
        <pc:grpChg chg="add">
          <ac:chgData name="Jacques van Gerven" userId="d941a661-6dc3-4e56-bf0a-d0e0f45db4cf" providerId="ADAL" clId="{4E1593D1-2AE5-9F49-9EC1-3126A694FEC3}" dt="2024-03-27T12:19:44.361" v="8169" actId="164"/>
          <ac:grpSpMkLst>
            <pc:docMk/>
            <pc:sldMk cId="1929741745" sldId="2147478813"/>
            <ac:grpSpMk id="16" creationId="{D2C2CBFC-DC18-9360-BE64-272F5751357F}"/>
          </ac:grpSpMkLst>
        </pc:grpChg>
      </pc:sldChg>
      <pc:sldChg chg="addSp delSp modSp add mod modTransition modClrScheme delAnim modAnim modShow addCm delCm chgLayout">
        <pc:chgData name="Jacques van Gerven" userId="d941a661-6dc3-4e56-bf0a-d0e0f45db4cf" providerId="ADAL" clId="{4E1593D1-2AE5-9F49-9EC1-3126A694FEC3}" dt="2024-03-27T12:10:15.787" v="8114" actId="1038"/>
        <pc:sldMkLst>
          <pc:docMk/>
          <pc:sldMk cId="1473926368" sldId="2147478814"/>
        </pc:sldMkLst>
        <pc:spChg chg="add del mod">
          <ac:chgData name="Jacques van Gerven" userId="d941a661-6dc3-4e56-bf0a-d0e0f45db4cf" providerId="ADAL" clId="{4E1593D1-2AE5-9F49-9EC1-3126A694FEC3}" dt="2024-03-27T08:47:03.109" v="8103"/>
          <ac:spMkLst>
            <pc:docMk/>
            <pc:sldMk cId="1473926368" sldId="2147478814"/>
            <ac:spMk id="2" creationId="{49174B23-2A28-3D38-04BD-942EEA7133E8}"/>
          </ac:spMkLst>
        </pc:spChg>
        <pc:spChg chg="mod">
          <ac:chgData name="Jacques van Gerven" userId="d941a661-6dc3-4e56-bf0a-d0e0f45db4cf" providerId="ADAL" clId="{4E1593D1-2AE5-9F49-9EC1-3126A694FEC3}" dt="2024-03-26T11:24:30.522" v="2676" actId="1076"/>
          <ac:spMkLst>
            <pc:docMk/>
            <pc:sldMk cId="1473926368" sldId="2147478814"/>
            <ac:spMk id="3" creationId="{CA2EA4D8-0E03-A3AE-5D9D-09F8A60D5F05}"/>
          </ac:spMkLst>
        </pc:spChg>
        <pc:spChg chg="add del mod">
          <ac:chgData name="Jacques van Gerven" userId="d941a661-6dc3-4e56-bf0a-d0e0f45db4cf" providerId="ADAL" clId="{4E1593D1-2AE5-9F49-9EC1-3126A694FEC3}" dt="2024-03-27T08:47:03.109" v="8103"/>
          <ac:spMkLst>
            <pc:docMk/>
            <pc:sldMk cId="1473926368" sldId="2147478814"/>
            <ac:spMk id="4" creationId="{99F599E1-866D-9F99-A744-6D7183E7B961}"/>
          </ac:spMkLst>
        </pc:spChg>
        <pc:spChg chg="del mod">
          <ac:chgData name="Jacques van Gerven" userId="d941a661-6dc3-4e56-bf0a-d0e0f45db4cf" providerId="ADAL" clId="{4E1593D1-2AE5-9F49-9EC1-3126A694FEC3}" dt="2024-03-26T11:22:11.515" v="2629" actId="478"/>
          <ac:spMkLst>
            <pc:docMk/>
            <pc:sldMk cId="1473926368" sldId="2147478814"/>
            <ac:spMk id="4" creationId="{A2277F89-182A-A32B-1130-399041969AD7}"/>
          </ac:spMkLst>
        </pc:spChg>
        <pc:spChg chg="add mod">
          <ac:chgData name="Jacques van Gerven" userId="d941a661-6dc3-4e56-bf0a-d0e0f45db4cf" providerId="ADAL" clId="{4E1593D1-2AE5-9F49-9EC1-3126A694FEC3}" dt="2024-03-27T08:47:59.237" v="8109"/>
          <ac:spMkLst>
            <pc:docMk/>
            <pc:sldMk cId="1473926368" sldId="2147478814"/>
            <ac:spMk id="5" creationId="{D4F16AB0-099F-EF0F-F7C3-F87EDFB75638}"/>
          </ac:spMkLst>
        </pc:spChg>
        <pc:spChg chg="mod">
          <ac:chgData name="Jacques van Gerven" userId="d941a661-6dc3-4e56-bf0a-d0e0f45db4cf" providerId="ADAL" clId="{4E1593D1-2AE5-9F49-9EC1-3126A694FEC3}" dt="2024-03-26T11:33:28.504" v="2770" actId="166"/>
          <ac:spMkLst>
            <pc:docMk/>
            <pc:sldMk cId="1473926368" sldId="2147478814"/>
            <ac:spMk id="7" creationId="{0F9DC2BC-AEEC-13AE-AA5C-3E2957EEC98E}"/>
          </ac:spMkLst>
        </pc:spChg>
        <pc:spChg chg="add mod">
          <ac:chgData name="Jacques van Gerven" userId="d941a661-6dc3-4e56-bf0a-d0e0f45db4cf" providerId="ADAL" clId="{4E1593D1-2AE5-9F49-9EC1-3126A694FEC3}" dt="2024-03-27T08:47:59.237" v="8109"/>
          <ac:spMkLst>
            <pc:docMk/>
            <pc:sldMk cId="1473926368" sldId="2147478814"/>
            <ac:spMk id="8" creationId="{8B851953-FD1C-071A-F583-310388655842}"/>
          </ac:spMkLst>
        </pc:spChg>
        <pc:spChg chg="del mod">
          <ac:chgData name="Jacques van Gerven" userId="d941a661-6dc3-4e56-bf0a-d0e0f45db4cf" providerId="ADAL" clId="{4E1593D1-2AE5-9F49-9EC1-3126A694FEC3}" dt="2024-03-26T10:51:42.559" v="2567" actId="478"/>
          <ac:spMkLst>
            <pc:docMk/>
            <pc:sldMk cId="1473926368" sldId="2147478814"/>
            <ac:spMk id="8" creationId="{AAB480A1-EC9D-D5AA-091B-C6B7FED97C94}"/>
          </ac:spMkLst>
        </pc:spChg>
        <pc:spChg chg="del mod">
          <ac:chgData name="Jacques van Gerven" userId="d941a661-6dc3-4e56-bf0a-d0e0f45db4cf" providerId="ADAL" clId="{4E1593D1-2AE5-9F49-9EC1-3126A694FEC3}" dt="2024-03-26T11:22:27.795" v="2636" actId="478"/>
          <ac:spMkLst>
            <pc:docMk/>
            <pc:sldMk cId="1473926368" sldId="2147478814"/>
            <ac:spMk id="9" creationId="{353DCEA9-52A2-270C-60AD-F37655B1CF1B}"/>
          </ac:spMkLst>
        </pc:spChg>
        <pc:spChg chg="del mod">
          <ac:chgData name="Jacques van Gerven" userId="d941a661-6dc3-4e56-bf0a-d0e0f45db4cf" providerId="ADAL" clId="{4E1593D1-2AE5-9F49-9EC1-3126A694FEC3}" dt="2024-03-26T11:22:27.795" v="2636" actId="478"/>
          <ac:spMkLst>
            <pc:docMk/>
            <pc:sldMk cId="1473926368" sldId="2147478814"/>
            <ac:spMk id="10" creationId="{7B735C7A-B684-96BD-5739-FDD18CCBF6B1}"/>
          </ac:spMkLst>
        </pc:spChg>
        <pc:spChg chg="del mod">
          <ac:chgData name="Jacques van Gerven" userId="d941a661-6dc3-4e56-bf0a-d0e0f45db4cf" providerId="ADAL" clId="{4E1593D1-2AE5-9F49-9EC1-3126A694FEC3}" dt="2024-03-26T11:22:27.795" v="2636" actId="478"/>
          <ac:spMkLst>
            <pc:docMk/>
            <pc:sldMk cId="1473926368" sldId="2147478814"/>
            <ac:spMk id="11" creationId="{C1BAF9C0-3E97-59AF-3026-6998819C794D}"/>
          </ac:spMkLst>
        </pc:spChg>
        <pc:spChg chg="add del mod">
          <ac:chgData name="Jacques van Gerven" userId="d941a661-6dc3-4e56-bf0a-d0e0f45db4cf" providerId="ADAL" clId="{4E1593D1-2AE5-9F49-9EC1-3126A694FEC3}" dt="2024-03-26T11:24:40.008" v="2679" actId="478"/>
          <ac:spMkLst>
            <pc:docMk/>
            <pc:sldMk cId="1473926368" sldId="2147478814"/>
            <ac:spMk id="19" creationId="{D0F89718-8FDD-951A-4511-6F98DE2B71FC}"/>
          </ac:spMkLst>
        </pc:spChg>
        <pc:spChg chg="add mod ord">
          <ac:chgData name="Jacques van Gerven" userId="d941a661-6dc3-4e56-bf0a-d0e0f45db4cf" providerId="ADAL" clId="{4E1593D1-2AE5-9F49-9EC1-3126A694FEC3}" dt="2024-03-26T11:40:52.017" v="3070" actId="122"/>
          <ac:spMkLst>
            <pc:docMk/>
            <pc:sldMk cId="1473926368" sldId="2147478814"/>
            <ac:spMk id="20" creationId="{7FD2A453-DFE1-8F9E-3307-E9ADDE8CAF41}"/>
          </ac:spMkLst>
        </pc:spChg>
        <pc:spChg chg="add mod ord">
          <ac:chgData name="Jacques van Gerven" userId="d941a661-6dc3-4e56-bf0a-d0e0f45db4cf" providerId="ADAL" clId="{4E1593D1-2AE5-9F49-9EC1-3126A694FEC3}" dt="2024-03-26T10:52:59.919" v="2582" actId="1076"/>
          <ac:spMkLst>
            <pc:docMk/>
            <pc:sldMk cId="1473926368" sldId="2147478814"/>
            <ac:spMk id="21" creationId="{A1C4F501-084C-CD45-CF9B-EFD6DAD140D3}"/>
          </ac:spMkLst>
        </pc:spChg>
        <pc:spChg chg="mod">
          <ac:chgData name="Jacques van Gerven" userId="d941a661-6dc3-4e56-bf0a-d0e0f45db4cf" providerId="ADAL" clId="{4E1593D1-2AE5-9F49-9EC1-3126A694FEC3}" dt="2024-03-26T11:23:14.397" v="2647" actId="465"/>
          <ac:spMkLst>
            <pc:docMk/>
            <pc:sldMk cId="1473926368" sldId="2147478814"/>
            <ac:spMk id="27" creationId="{7E11DF0C-55E1-74DF-28F4-606CF61F29E3}"/>
          </ac:spMkLst>
        </pc:spChg>
        <pc:spChg chg="mod">
          <ac:chgData name="Jacques van Gerven" userId="d941a661-6dc3-4e56-bf0a-d0e0f45db4cf" providerId="ADAL" clId="{4E1593D1-2AE5-9F49-9EC1-3126A694FEC3}" dt="2024-03-26T11:23:14.397" v="2647" actId="465"/>
          <ac:spMkLst>
            <pc:docMk/>
            <pc:sldMk cId="1473926368" sldId="2147478814"/>
            <ac:spMk id="28" creationId="{8AD44DD2-52F8-1E0A-13F9-A4593FC68974}"/>
          </ac:spMkLst>
        </pc:spChg>
        <pc:spChg chg="mod">
          <ac:chgData name="Jacques van Gerven" userId="d941a661-6dc3-4e56-bf0a-d0e0f45db4cf" providerId="ADAL" clId="{4E1593D1-2AE5-9F49-9EC1-3126A694FEC3}" dt="2024-03-26T11:23:14.397" v="2647" actId="465"/>
          <ac:spMkLst>
            <pc:docMk/>
            <pc:sldMk cId="1473926368" sldId="2147478814"/>
            <ac:spMk id="29" creationId="{9A4A7135-11D9-35F4-4480-239A20FB470D}"/>
          </ac:spMkLst>
        </pc:spChg>
        <pc:spChg chg="mod">
          <ac:chgData name="Jacques van Gerven" userId="d941a661-6dc3-4e56-bf0a-d0e0f45db4cf" providerId="ADAL" clId="{4E1593D1-2AE5-9F49-9EC1-3126A694FEC3}" dt="2024-03-26T11:23:14.397" v="2647" actId="465"/>
          <ac:spMkLst>
            <pc:docMk/>
            <pc:sldMk cId="1473926368" sldId="2147478814"/>
            <ac:spMk id="30" creationId="{28E7805A-202F-C02B-E348-3BF0DB5D8D79}"/>
          </ac:spMkLst>
        </pc:spChg>
        <pc:spChg chg="mod">
          <ac:chgData name="Jacques van Gerven" userId="d941a661-6dc3-4e56-bf0a-d0e0f45db4cf" providerId="ADAL" clId="{4E1593D1-2AE5-9F49-9EC1-3126A694FEC3}" dt="2024-03-26T10:59:49.511" v="2599" actId="27803"/>
          <ac:spMkLst>
            <pc:docMk/>
            <pc:sldMk cId="1473926368" sldId="2147478814"/>
            <ac:spMk id="34" creationId="{49ED2223-66B3-0D30-606B-1E3CCAE76F31}"/>
          </ac:spMkLst>
        </pc:spChg>
        <pc:spChg chg="mod">
          <ac:chgData name="Jacques van Gerven" userId="d941a661-6dc3-4e56-bf0a-d0e0f45db4cf" providerId="ADAL" clId="{4E1593D1-2AE5-9F49-9EC1-3126A694FEC3}" dt="2024-03-26T10:59:49.511" v="2599" actId="27803"/>
          <ac:spMkLst>
            <pc:docMk/>
            <pc:sldMk cId="1473926368" sldId="2147478814"/>
            <ac:spMk id="35" creationId="{2951A440-DB62-9305-1A28-88CD6B19588D}"/>
          </ac:spMkLst>
        </pc:spChg>
        <pc:spChg chg="mod">
          <ac:chgData name="Jacques van Gerven" userId="d941a661-6dc3-4e56-bf0a-d0e0f45db4cf" providerId="ADAL" clId="{4E1593D1-2AE5-9F49-9EC1-3126A694FEC3}" dt="2024-03-26T10:59:49.511" v="2599" actId="27803"/>
          <ac:spMkLst>
            <pc:docMk/>
            <pc:sldMk cId="1473926368" sldId="2147478814"/>
            <ac:spMk id="36" creationId="{53D47DE0-5533-45D8-2516-1C6D0899CF16}"/>
          </ac:spMkLst>
        </pc:spChg>
        <pc:spChg chg="mod">
          <ac:chgData name="Jacques van Gerven" userId="d941a661-6dc3-4e56-bf0a-d0e0f45db4cf" providerId="ADAL" clId="{4E1593D1-2AE5-9F49-9EC1-3126A694FEC3}" dt="2024-03-26T10:59:49.511" v="2599" actId="27803"/>
          <ac:spMkLst>
            <pc:docMk/>
            <pc:sldMk cId="1473926368" sldId="2147478814"/>
            <ac:spMk id="37" creationId="{F63BE36B-6FE0-BF82-8F3A-E0FF4B922365}"/>
          </ac:spMkLst>
        </pc:spChg>
        <pc:spChg chg="mod">
          <ac:chgData name="Jacques van Gerven" userId="d941a661-6dc3-4e56-bf0a-d0e0f45db4cf" providerId="ADAL" clId="{4E1593D1-2AE5-9F49-9EC1-3126A694FEC3}" dt="2024-03-26T10:59:49.511" v="2599" actId="27803"/>
          <ac:spMkLst>
            <pc:docMk/>
            <pc:sldMk cId="1473926368" sldId="2147478814"/>
            <ac:spMk id="38" creationId="{580AEBB7-3B9E-7439-C8EC-926CFCBAD8BB}"/>
          </ac:spMkLst>
        </pc:spChg>
        <pc:spChg chg="mod">
          <ac:chgData name="Jacques van Gerven" userId="d941a661-6dc3-4e56-bf0a-d0e0f45db4cf" providerId="ADAL" clId="{4E1593D1-2AE5-9F49-9EC1-3126A694FEC3}" dt="2024-03-26T10:59:49.511" v="2599" actId="27803"/>
          <ac:spMkLst>
            <pc:docMk/>
            <pc:sldMk cId="1473926368" sldId="2147478814"/>
            <ac:spMk id="39" creationId="{35990284-30DD-2D5D-2392-881E77BAEB57}"/>
          </ac:spMkLst>
        </pc:spChg>
        <pc:spChg chg="mod">
          <ac:chgData name="Jacques van Gerven" userId="d941a661-6dc3-4e56-bf0a-d0e0f45db4cf" providerId="ADAL" clId="{4E1593D1-2AE5-9F49-9EC1-3126A694FEC3}" dt="2024-03-26T10:59:49.511" v="2599" actId="27803"/>
          <ac:spMkLst>
            <pc:docMk/>
            <pc:sldMk cId="1473926368" sldId="2147478814"/>
            <ac:spMk id="41" creationId="{7E4916E1-2021-424E-DCE4-DB15F503458C}"/>
          </ac:spMkLst>
        </pc:spChg>
        <pc:spChg chg="mod">
          <ac:chgData name="Jacques van Gerven" userId="d941a661-6dc3-4e56-bf0a-d0e0f45db4cf" providerId="ADAL" clId="{4E1593D1-2AE5-9F49-9EC1-3126A694FEC3}" dt="2024-03-26T10:59:49.511" v="2599" actId="27803"/>
          <ac:spMkLst>
            <pc:docMk/>
            <pc:sldMk cId="1473926368" sldId="2147478814"/>
            <ac:spMk id="42" creationId="{55D557D9-A80C-66B0-C35E-D713AA081DB6}"/>
          </ac:spMkLst>
        </pc:spChg>
        <pc:spChg chg="mod">
          <ac:chgData name="Jacques van Gerven" userId="d941a661-6dc3-4e56-bf0a-d0e0f45db4cf" providerId="ADAL" clId="{4E1593D1-2AE5-9F49-9EC1-3126A694FEC3}" dt="2024-03-26T11:34:37.820" v="2794" actId="207"/>
          <ac:spMkLst>
            <pc:docMk/>
            <pc:sldMk cId="1473926368" sldId="2147478814"/>
            <ac:spMk id="45" creationId="{D8FE9F8B-A034-76E6-0B20-B54BB46ED746}"/>
          </ac:spMkLst>
        </pc:spChg>
        <pc:spChg chg="mod">
          <ac:chgData name="Jacques van Gerven" userId="d941a661-6dc3-4e56-bf0a-d0e0f45db4cf" providerId="ADAL" clId="{4E1593D1-2AE5-9F49-9EC1-3126A694FEC3}" dt="2024-03-26T11:34:37.820" v="2794" actId="207"/>
          <ac:spMkLst>
            <pc:docMk/>
            <pc:sldMk cId="1473926368" sldId="2147478814"/>
            <ac:spMk id="46" creationId="{49F2335B-7AF9-B112-B86B-9B962A341AF7}"/>
          </ac:spMkLst>
        </pc:spChg>
        <pc:spChg chg="mod">
          <ac:chgData name="Jacques van Gerven" userId="d941a661-6dc3-4e56-bf0a-d0e0f45db4cf" providerId="ADAL" clId="{4E1593D1-2AE5-9F49-9EC1-3126A694FEC3}" dt="2024-03-26T11:34:37.820" v="2794" actId="207"/>
          <ac:spMkLst>
            <pc:docMk/>
            <pc:sldMk cId="1473926368" sldId="2147478814"/>
            <ac:spMk id="47" creationId="{29BE9297-59EF-FE8B-E082-48D412527267}"/>
          </ac:spMkLst>
        </pc:spChg>
        <pc:spChg chg="mod">
          <ac:chgData name="Jacques van Gerven" userId="d941a661-6dc3-4e56-bf0a-d0e0f45db4cf" providerId="ADAL" clId="{4E1593D1-2AE5-9F49-9EC1-3126A694FEC3}" dt="2024-03-26T11:34:37.820" v="2794" actId="207"/>
          <ac:spMkLst>
            <pc:docMk/>
            <pc:sldMk cId="1473926368" sldId="2147478814"/>
            <ac:spMk id="49" creationId="{53A86757-35E7-DBF1-7DE3-15895E2DC1B2}"/>
          </ac:spMkLst>
        </pc:spChg>
        <pc:spChg chg="mod">
          <ac:chgData name="Jacques van Gerven" userId="d941a661-6dc3-4e56-bf0a-d0e0f45db4cf" providerId="ADAL" clId="{4E1593D1-2AE5-9F49-9EC1-3126A694FEC3}" dt="2024-03-26T11:34:37.820" v="2794" actId="207"/>
          <ac:spMkLst>
            <pc:docMk/>
            <pc:sldMk cId="1473926368" sldId="2147478814"/>
            <ac:spMk id="50" creationId="{CB499D2B-E016-779E-D734-49245E83B288}"/>
          </ac:spMkLst>
        </pc:spChg>
        <pc:spChg chg="mod">
          <ac:chgData name="Jacques van Gerven" userId="d941a661-6dc3-4e56-bf0a-d0e0f45db4cf" providerId="ADAL" clId="{4E1593D1-2AE5-9F49-9EC1-3126A694FEC3}" dt="2024-03-26T11:34:37.820" v="2794" actId="207"/>
          <ac:spMkLst>
            <pc:docMk/>
            <pc:sldMk cId="1473926368" sldId="2147478814"/>
            <ac:spMk id="51" creationId="{ACE386AE-EC98-7BEB-303E-F2FDAC169F99}"/>
          </ac:spMkLst>
        </pc:spChg>
        <pc:spChg chg="mod">
          <ac:chgData name="Jacques van Gerven" userId="d941a661-6dc3-4e56-bf0a-d0e0f45db4cf" providerId="ADAL" clId="{4E1593D1-2AE5-9F49-9EC1-3126A694FEC3}" dt="2024-03-26T11:34:37.820" v="2794" actId="207"/>
          <ac:spMkLst>
            <pc:docMk/>
            <pc:sldMk cId="1473926368" sldId="2147478814"/>
            <ac:spMk id="53" creationId="{DFA0C8BC-6BF2-75BA-A01C-5F52C816D9D2}"/>
          </ac:spMkLst>
        </pc:spChg>
        <pc:spChg chg="mod">
          <ac:chgData name="Jacques van Gerven" userId="d941a661-6dc3-4e56-bf0a-d0e0f45db4cf" providerId="ADAL" clId="{4E1593D1-2AE5-9F49-9EC1-3126A694FEC3}" dt="2024-03-26T11:34:37.820" v="2794" actId="207"/>
          <ac:spMkLst>
            <pc:docMk/>
            <pc:sldMk cId="1473926368" sldId="2147478814"/>
            <ac:spMk id="54" creationId="{21586036-BFFC-BBCA-9777-F22A69B5233B}"/>
          </ac:spMkLst>
        </pc:spChg>
        <pc:spChg chg="mod">
          <ac:chgData name="Jacques van Gerven" userId="d941a661-6dc3-4e56-bf0a-d0e0f45db4cf" providerId="ADAL" clId="{4E1593D1-2AE5-9F49-9EC1-3126A694FEC3}" dt="2024-03-26T11:34:37.820" v="2794" actId="207"/>
          <ac:spMkLst>
            <pc:docMk/>
            <pc:sldMk cId="1473926368" sldId="2147478814"/>
            <ac:spMk id="55" creationId="{C2A9E7D1-0FA2-C774-8F2A-A39561BFBF27}"/>
          </ac:spMkLst>
        </pc:spChg>
        <pc:spChg chg="mod">
          <ac:chgData name="Jacques van Gerven" userId="d941a661-6dc3-4e56-bf0a-d0e0f45db4cf" providerId="ADAL" clId="{4E1593D1-2AE5-9F49-9EC1-3126A694FEC3}" dt="2024-03-26T11:34:37.820" v="2794" actId="207"/>
          <ac:spMkLst>
            <pc:docMk/>
            <pc:sldMk cId="1473926368" sldId="2147478814"/>
            <ac:spMk id="57" creationId="{5BDE0778-6CB9-9FB8-DBA1-2F0368E29C00}"/>
          </ac:spMkLst>
        </pc:spChg>
        <pc:spChg chg="mod">
          <ac:chgData name="Jacques van Gerven" userId="d941a661-6dc3-4e56-bf0a-d0e0f45db4cf" providerId="ADAL" clId="{4E1593D1-2AE5-9F49-9EC1-3126A694FEC3}" dt="2024-03-26T11:34:37.820" v="2794" actId="207"/>
          <ac:spMkLst>
            <pc:docMk/>
            <pc:sldMk cId="1473926368" sldId="2147478814"/>
            <ac:spMk id="58" creationId="{A8C8CD6A-E75E-BA22-EDEA-F3529C7C1452}"/>
          </ac:spMkLst>
        </pc:spChg>
        <pc:spChg chg="mod">
          <ac:chgData name="Jacques van Gerven" userId="d941a661-6dc3-4e56-bf0a-d0e0f45db4cf" providerId="ADAL" clId="{4E1593D1-2AE5-9F49-9EC1-3126A694FEC3}" dt="2024-03-26T11:34:37.820" v="2794" actId="207"/>
          <ac:spMkLst>
            <pc:docMk/>
            <pc:sldMk cId="1473926368" sldId="2147478814"/>
            <ac:spMk id="59" creationId="{89F914A5-2E22-03CC-0C08-9C556D2AC7EF}"/>
          </ac:spMkLst>
        </pc:spChg>
        <pc:spChg chg="mod">
          <ac:chgData name="Jacques van Gerven" userId="d941a661-6dc3-4e56-bf0a-d0e0f45db4cf" providerId="ADAL" clId="{4E1593D1-2AE5-9F49-9EC1-3126A694FEC3}" dt="2024-03-26T11:34:37.820" v="2794" actId="207"/>
          <ac:spMkLst>
            <pc:docMk/>
            <pc:sldMk cId="1473926368" sldId="2147478814"/>
            <ac:spMk id="61" creationId="{C7B453A8-FD84-FDCC-8929-5CD8231378C8}"/>
          </ac:spMkLst>
        </pc:spChg>
        <pc:spChg chg="mod">
          <ac:chgData name="Jacques van Gerven" userId="d941a661-6dc3-4e56-bf0a-d0e0f45db4cf" providerId="ADAL" clId="{4E1593D1-2AE5-9F49-9EC1-3126A694FEC3}" dt="2024-03-26T11:34:37.820" v="2794" actId="207"/>
          <ac:spMkLst>
            <pc:docMk/>
            <pc:sldMk cId="1473926368" sldId="2147478814"/>
            <ac:spMk id="62" creationId="{C13A66D0-C205-205F-78C9-25F2127752AA}"/>
          </ac:spMkLst>
        </pc:spChg>
        <pc:spChg chg="mod">
          <ac:chgData name="Jacques van Gerven" userId="d941a661-6dc3-4e56-bf0a-d0e0f45db4cf" providerId="ADAL" clId="{4E1593D1-2AE5-9F49-9EC1-3126A694FEC3}" dt="2024-03-26T11:34:37.820" v="2794" actId="207"/>
          <ac:spMkLst>
            <pc:docMk/>
            <pc:sldMk cId="1473926368" sldId="2147478814"/>
            <ac:spMk id="63" creationId="{9092B990-BA40-6368-79A8-3856C4C41401}"/>
          </ac:spMkLst>
        </pc:spChg>
        <pc:spChg chg="add mod">
          <ac:chgData name="Jacques van Gerven" userId="d941a661-6dc3-4e56-bf0a-d0e0f45db4cf" providerId="ADAL" clId="{4E1593D1-2AE5-9F49-9EC1-3126A694FEC3}" dt="2024-03-26T11:35:50.905" v="2852" actId="207"/>
          <ac:spMkLst>
            <pc:docMk/>
            <pc:sldMk cId="1473926368" sldId="2147478814"/>
            <ac:spMk id="64" creationId="{6F9234C4-7976-DC3C-EB17-E4DA3344DBC2}"/>
          </ac:spMkLst>
        </pc:spChg>
        <pc:spChg chg="mod">
          <ac:chgData name="Jacques van Gerven" userId="d941a661-6dc3-4e56-bf0a-d0e0f45db4cf" providerId="ADAL" clId="{4E1593D1-2AE5-9F49-9EC1-3126A694FEC3}" dt="2024-03-26T11:27:01.705" v="2713" actId="571"/>
          <ac:spMkLst>
            <pc:docMk/>
            <pc:sldMk cId="1473926368" sldId="2147478814"/>
            <ac:spMk id="67" creationId="{C1A4E5D9-2FB6-224F-C22A-1FD24FB9F1D4}"/>
          </ac:spMkLst>
        </pc:spChg>
        <pc:spChg chg="del mod">
          <ac:chgData name="Jacques van Gerven" userId="d941a661-6dc3-4e56-bf0a-d0e0f45db4cf" providerId="ADAL" clId="{4E1593D1-2AE5-9F49-9EC1-3126A694FEC3}" dt="2024-03-26T11:25:30.062" v="2689" actId="21"/>
          <ac:spMkLst>
            <pc:docMk/>
            <pc:sldMk cId="1473926368" sldId="2147478814"/>
            <ac:spMk id="68" creationId="{DAFC15BF-8EA8-CE5A-8D98-11A282C0EF7E}"/>
          </ac:spMkLst>
        </pc:spChg>
        <pc:spChg chg="del mod">
          <ac:chgData name="Jacques van Gerven" userId="d941a661-6dc3-4e56-bf0a-d0e0f45db4cf" providerId="ADAL" clId="{4E1593D1-2AE5-9F49-9EC1-3126A694FEC3}" dt="2024-03-26T11:25:30.062" v="2689" actId="21"/>
          <ac:spMkLst>
            <pc:docMk/>
            <pc:sldMk cId="1473926368" sldId="2147478814"/>
            <ac:spMk id="69" creationId="{A778796E-415F-D1CF-C831-8AE7BA51ADF3}"/>
          </ac:spMkLst>
        </pc:spChg>
        <pc:spChg chg="mod">
          <ac:chgData name="Jacques van Gerven" userId="d941a661-6dc3-4e56-bf0a-d0e0f45db4cf" providerId="ADAL" clId="{4E1593D1-2AE5-9F49-9EC1-3126A694FEC3}" dt="2024-03-26T11:27:01.705" v="2713" actId="571"/>
          <ac:spMkLst>
            <pc:docMk/>
            <pc:sldMk cId="1473926368" sldId="2147478814"/>
            <ac:spMk id="70" creationId="{07D9BE08-CB48-4791-6363-C5A90FD88136}"/>
          </ac:spMkLst>
        </pc:spChg>
        <pc:spChg chg="add mod">
          <ac:chgData name="Jacques van Gerven" userId="d941a661-6dc3-4e56-bf0a-d0e0f45db4cf" providerId="ADAL" clId="{4E1593D1-2AE5-9F49-9EC1-3126A694FEC3}" dt="2024-03-26T11:34:37.820" v="2794" actId="207"/>
          <ac:spMkLst>
            <pc:docMk/>
            <pc:sldMk cId="1473926368" sldId="2147478814"/>
            <ac:spMk id="71" creationId="{A2444FF5-EF9B-C2E6-6B08-1A6E7E8D89C6}"/>
          </ac:spMkLst>
        </pc:spChg>
        <pc:spChg chg="add mod">
          <ac:chgData name="Jacques van Gerven" userId="d941a661-6dc3-4e56-bf0a-d0e0f45db4cf" providerId="ADAL" clId="{4E1593D1-2AE5-9F49-9EC1-3126A694FEC3}" dt="2024-03-26T11:34:37.820" v="2794" actId="207"/>
          <ac:spMkLst>
            <pc:docMk/>
            <pc:sldMk cId="1473926368" sldId="2147478814"/>
            <ac:spMk id="72" creationId="{D2F07C16-4144-4949-5553-9507A318D5BA}"/>
          </ac:spMkLst>
        </pc:spChg>
        <pc:spChg chg="mod">
          <ac:chgData name="Jacques van Gerven" userId="d941a661-6dc3-4e56-bf0a-d0e0f45db4cf" providerId="ADAL" clId="{4E1593D1-2AE5-9F49-9EC1-3126A694FEC3}" dt="2024-03-26T11:34:37.820" v="2794" actId="207"/>
          <ac:spMkLst>
            <pc:docMk/>
            <pc:sldMk cId="1473926368" sldId="2147478814"/>
            <ac:spMk id="75" creationId="{2706D586-4EF5-F982-A001-2EA84DEB8432}"/>
          </ac:spMkLst>
        </pc:spChg>
        <pc:spChg chg="mod">
          <ac:chgData name="Jacques van Gerven" userId="d941a661-6dc3-4e56-bf0a-d0e0f45db4cf" providerId="ADAL" clId="{4E1593D1-2AE5-9F49-9EC1-3126A694FEC3}" dt="2024-03-26T11:34:37.820" v="2794" actId="207"/>
          <ac:spMkLst>
            <pc:docMk/>
            <pc:sldMk cId="1473926368" sldId="2147478814"/>
            <ac:spMk id="76" creationId="{9E4CC7AA-FCCF-1656-E46A-AA1EC5290410}"/>
          </ac:spMkLst>
        </pc:spChg>
        <pc:spChg chg="mod">
          <ac:chgData name="Jacques van Gerven" userId="d941a661-6dc3-4e56-bf0a-d0e0f45db4cf" providerId="ADAL" clId="{4E1593D1-2AE5-9F49-9EC1-3126A694FEC3}" dt="2024-03-26T11:26:36.285" v="2708" actId="196"/>
          <ac:spMkLst>
            <pc:docMk/>
            <pc:sldMk cId="1473926368" sldId="2147478814"/>
            <ac:spMk id="78" creationId="{3744378C-7D0B-31A0-1C84-0C588321A670}"/>
          </ac:spMkLst>
        </pc:spChg>
        <pc:spChg chg="mod">
          <ac:chgData name="Jacques van Gerven" userId="d941a661-6dc3-4e56-bf0a-d0e0f45db4cf" providerId="ADAL" clId="{4E1593D1-2AE5-9F49-9EC1-3126A694FEC3}" dt="2024-03-26T11:26:02.017" v="2700" actId="571"/>
          <ac:spMkLst>
            <pc:docMk/>
            <pc:sldMk cId="1473926368" sldId="2147478814"/>
            <ac:spMk id="79" creationId="{212A78DA-D756-DCE7-C954-2F09C77ADFFE}"/>
          </ac:spMkLst>
        </pc:spChg>
        <pc:spChg chg="mod topLvl">
          <ac:chgData name="Jacques van Gerven" userId="d941a661-6dc3-4e56-bf0a-d0e0f45db4cf" providerId="ADAL" clId="{4E1593D1-2AE5-9F49-9EC1-3126A694FEC3}" dt="2024-03-26T11:34:37.820" v="2794" actId="207"/>
          <ac:spMkLst>
            <pc:docMk/>
            <pc:sldMk cId="1473926368" sldId="2147478814"/>
            <ac:spMk id="84" creationId="{4993D0F8-2EFB-DB5D-FF35-2D2196A6119A}"/>
          </ac:spMkLst>
        </pc:spChg>
        <pc:spChg chg="del mod topLvl">
          <ac:chgData name="Jacques van Gerven" userId="d941a661-6dc3-4e56-bf0a-d0e0f45db4cf" providerId="ADAL" clId="{4E1593D1-2AE5-9F49-9EC1-3126A694FEC3}" dt="2024-03-26T11:27:24.503" v="2721" actId="478"/>
          <ac:spMkLst>
            <pc:docMk/>
            <pc:sldMk cId="1473926368" sldId="2147478814"/>
            <ac:spMk id="85" creationId="{5247D4B6-8CBD-F669-1644-CF72E7EEB95E}"/>
          </ac:spMkLst>
        </pc:spChg>
        <pc:spChg chg="mod topLvl">
          <ac:chgData name="Jacques van Gerven" userId="d941a661-6dc3-4e56-bf0a-d0e0f45db4cf" providerId="ADAL" clId="{4E1593D1-2AE5-9F49-9EC1-3126A694FEC3}" dt="2024-03-26T11:34:37.820" v="2794" actId="207"/>
          <ac:spMkLst>
            <pc:docMk/>
            <pc:sldMk cId="1473926368" sldId="2147478814"/>
            <ac:spMk id="86" creationId="{44ED8C74-6DD8-B443-981A-995DFAE3B453}"/>
          </ac:spMkLst>
        </pc:spChg>
        <pc:spChg chg="del mod">
          <ac:chgData name="Jacques van Gerven" userId="d941a661-6dc3-4e56-bf0a-d0e0f45db4cf" providerId="ADAL" clId="{4E1593D1-2AE5-9F49-9EC1-3126A694FEC3}" dt="2024-03-26T11:27:05.031" v="2715" actId="478"/>
          <ac:spMkLst>
            <pc:docMk/>
            <pc:sldMk cId="1473926368" sldId="2147478814"/>
            <ac:spMk id="87" creationId="{A00C8E09-F203-DCF7-90BC-6A30183B1D8A}"/>
          </ac:spMkLst>
        </pc:spChg>
        <pc:spChg chg="add del mod">
          <ac:chgData name="Jacques van Gerven" userId="d941a661-6dc3-4e56-bf0a-d0e0f45db4cf" providerId="ADAL" clId="{4E1593D1-2AE5-9F49-9EC1-3126A694FEC3}" dt="2024-03-26T11:27:02.854" v="2714" actId="21"/>
          <ac:spMkLst>
            <pc:docMk/>
            <pc:sldMk cId="1473926368" sldId="2147478814"/>
            <ac:spMk id="88" creationId="{6701491F-2074-4153-F0E0-1D167DF2BA29}"/>
          </ac:spMkLst>
        </pc:spChg>
        <pc:spChg chg="add mod">
          <ac:chgData name="Jacques van Gerven" userId="d941a661-6dc3-4e56-bf0a-d0e0f45db4cf" providerId="ADAL" clId="{4E1593D1-2AE5-9F49-9EC1-3126A694FEC3}" dt="2024-03-26T11:34:37.820" v="2794" actId="207"/>
          <ac:spMkLst>
            <pc:docMk/>
            <pc:sldMk cId="1473926368" sldId="2147478814"/>
            <ac:spMk id="89" creationId="{A02DD976-DB6E-495B-8D8E-F146B9B9D9FF}"/>
          </ac:spMkLst>
        </pc:spChg>
        <pc:spChg chg="add mod">
          <ac:chgData name="Jacques van Gerven" userId="d941a661-6dc3-4e56-bf0a-d0e0f45db4cf" providerId="ADAL" clId="{4E1593D1-2AE5-9F49-9EC1-3126A694FEC3}" dt="2024-03-26T11:34:37.820" v="2794" actId="207"/>
          <ac:spMkLst>
            <pc:docMk/>
            <pc:sldMk cId="1473926368" sldId="2147478814"/>
            <ac:spMk id="91" creationId="{8CBFA8ED-7D62-DB3A-9FE4-F820A2F97EBE}"/>
          </ac:spMkLst>
        </pc:spChg>
        <pc:spChg chg="add del mod">
          <ac:chgData name="Jacques van Gerven" userId="d941a661-6dc3-4e56-bf0a-d0e0f45db4cf" providerId="ADAL" clId="{4E1593D1-2AE5-9F49-9EC1-3126A694FEC3}" dt="2024-03-26T11:29:42.995" v="2752" actId="478"/>
          <ac:spMkLst>
            <pc:docMk/>
            <pc:sldMk cId="1473926368" sldId="2147478814"/>
            <ac:spMk id="94" creationId="{8628A3A1-9A57-2F2D-C781-E78C4F492838}"/>
          </ac:spMkLst>
        </pc:spChg>
        <pc:spChg chg="add mod">
          <ac:chgData name="Jacques van Gerven" userId="d941a661-6dc3-4e56-bf0a-d0e0f45db4cf" providerId="ADAL" clId="{4E1593D1-2AE5-9F49-9EC1-3126A694FEC3}" dt="2024-03-26T11:30:07.818" v="2762" actId="12789"/>
          <ac:spMkLst>
            <pc:docMk/>
            <pc:sldMk cId="1473926368" sldId="2147478814"/>
            <ac:spMk id="95" creationId="{8EF1CC84-0D5A-9365-4029-69360D75E19A}"/>
          </ac:spMkLst>
        </pc:spChg>
        <pc:spChg chg="mod">
          <ac:chgData name="Jacques van Gerven" userId="d941a661-6dc3-4e56-bf0a-d0e0f45db4cf" providerId="ADAL" clId="{4E1593D1-2AE5-9F49-9EC1-3126A694FEC3}" dt="2024-03-26T11:29:50.397" v="2757" actId="207"/>
          <ac:spMkLst>
            <pc:docMk/>
            <pc:sldMk cId="1473926368" sldId="2147478814"/>
            <ac:spMk id="97" creationId="{73252B72-D53D-416B-1084-7AEA311DF0CD}"/>
          </ac:spMkLst>
        </pc:spChg>
        <pc:spChg chg="mod">
          <ac:chgData name="Jacques van Gerven" userId="d941a661-6dc3-4e56-bf0a-d0e0f45db4cf" providerId="ADAL" clId="{4E1593D1-2AE5-9F49-9EC1-3126A694FEC3}" dt="2024-03-26T11:29:50.397" v="2757" actId="207"/>
          <ac:spMkLst>
            <pc:docMk/>
            <pc:sldMk cId="1473926368" sldId="2147478814"/>
            <ac:spMk id="98" creationId="{83AE4A7C-38D1-7933-23EF-994C2415B0EE}"/>
          </ac:spMkLst>
        </pc:spChg>
        <pc:spChg chg="mod">
          <ac:chgData name="Jacques van Gerven" userId="d941a661-6dc3-4e56-bf0a-d0e0f45db4cf" providerId="ADAL" clId="{4E1593D1-2AE5-9F49-9EC1-3126A694FEC3}" dt="2024-03-26T11:29:50.397" v="2757" actId="207"/>
          <ac:spMkLst>
            <pc:docMk/>
            <pc:sldMk cId="1473926368" sldId="2147478814"/>
            <ac:spMk id="99" creationId="{E653322A-B96D-8884-8B29-FFDAFAB4D125}"/>
          </ac:spMkLst>
        </pc:spChg>
        <pc:spChg chg="mod">
          <ac:chgData name="Jacques van Gerven" userId="d941a661-6dc3-4e56-bf0a-d0e0f45db4cf" providerId="ADAL" clId="{4E1593D1-2AE5-9F49-9EC1-3126A694FEC3}" dt="2024-03-26T11:29:50.397" v="2757" actId="207"/>
          <ac:spMkLst>
            <pc:docMk/>
            <pc:sldMk cId="1473926368" sldId="2147478814"/>
            <ac:spMk id="100" creationId="{97FE23C3-766E-A98A-A0D4-128D89598DDF}"/>
          </ac:spMkLst>
        </pc:spChg>
        <pc:spChg chg="mod">
          <ac:chgData name="Jacques van Gerven" userId="d941a661-6dc3-4e56-bf0a-d0e0f45db4cf" providerId="ADAL" clId="{4E1593D1-2AE5-9F49-9EC1-3126A694FEC3}" dt="2024-03-26T11:29:50.397" v="2757" actId="207"/>
          <ac:spMkLst>
            <pc:docMk/>
            <pc:sldMk cId="1473926368" sldId="2147478814"/>
            <ac:spMk id="101" creationId="{F433D697-4749-4718-B8EC-3CCA70BAC91A}"/>
          </ac:spMkLst>
        </pc:spChg>
        <pc:spChg chg="mod">
          <ac:chgData name="Jacques van Gerven" userId="d941a661-6dc3-4e56-bf0a-d0e0f45db4cf" providerId="ADAL" clId="{4E1593D1-2AE5-9F49-9EC1-3126A694FEC3}" dt="2024-03-26T11:29:50.397" v="2757" actId="207"/>
          <ac:spMkLst>
            <pc:docMk/>
            <pc:sldMk cId="1473926368" sldId="2147478814"/>
            <ac:spMk id="102" creationId="{8194B586-85EC-5A9C-E690-D43F44D2ECF5}"/>
          </ac:spMkLst>
        </pc:spChg>
        <pc:spChg chg="mod">
          <ac:chgData name="Jacques van Gerven" userId="d941a661-6dc3-4e56-bf0a-d0e0f45db4cf" providerId="ADAL" clId="{4E1593D1-2AE5-9F49-9EC1-3126A694FEC3}" dt="2024-03-26T11:29:50.397" v="2757" actId="207"/>
          <ac:spMkLst>
            <pc:docMk/>
            <pc:sldMk cId="1473926368" sldId="2147478814"/>
            <ac:spMk id="104" creationId="{583B4E72-6E2E-16D1-CCED-5A342B3DA07E}"/>
          </ac:spMkLst>
        </pc:spChg>
        <pc:spChg chg="mod">
          <ac:chgData name="Jacques van Gerven" userId="d941a661-6dc3-4e56-bf0a-d0e0f45db4cf" providerId="ADAL" clId="{4E1593D1-2AE5-9F49-9EC1-3126A694FEC3}" dt="2024-03-26T11:29:50.397" v="2757" actId="207"/>
          <ac:spMkLst>
            <pc:docMk/>
            <pc:sldMk cId="1473926368" sldId="2147478814"/>
            <ac:spMk id="105" creationId="{B50A6675-6716-02AD-D7B9-9563A98356CE}"/>
          </ac:spMkLst>
        </pc:spChg>
        <pc:spChg chg="add mod">
          <ac:chgData name="Jacques van Gerven" userId="d941a661-6dc3-4e56-bf0a-d0e0f45db4cf" providerId="ADAL" clId="{4E1593D1-2AE5-9F49-9EC1-3126A694FEC3}" dt="2024-03-26T11:37:45.852" v="3035" actId="14100"/>
          <ac:spMkLst>
            <pc:docMk/>
            <pc:sldMk cId="1473926368" sldId="2147478814"/>
            <ac:spMk id="108" creationId="{D5C1E69D-9A3F-FC62-BC5D-452401108BBB}"/>
          </ac:spMkLst>
        </pc:spChg>
        <pc:spChg chg="mod">
          <ac:chgData name="Jacques van Gerven" userId="d941a661-6dc3-4e56-bf0a-d0e0f45db4cf" providerId="ADAL" clId="{4E1593D1-2AE5-9F49-9EC1-3126A694FEC3}" dt="2024-03-26T11:34:37.820" v="2794" actId="207"/>
          <ac:spMkLst>
            <pc:docMk/>
            <pc:sldMk cId="1473926368" sldId="2147478814"/>
            <ac:spMk id="110" creationId="{CE1BBA52-7926-42B5-2E42-0606774A4568}"/>
          </ac:spMkLst>
        </pc:spChg>
        <pc:spChg chg="mod">
          <ac:chgData name="Jacques van Gerven" userId="d941a661-6dc3-4e56-bf0a-d0e0f45db4cf" providerId="ADAL" clId="{4E1593D1-2AE5-9F49-9EC1-3126A694FEC3}" dt="2024-03-26T11:34:37.820" v="2794" actId="207"/>
          <ac:spMkLst>
            <pc:docMk/>
            <pc:sldMk cId="1473926368" sldId="2147478814"/>
            <ac:spMk id="112" creationId="{5400D635-677A-EB8C-97DA-24DBE6201645}"/>
          </ac:spMkLst>
        </pc:spChg>
        <pc:spChg chg="mod">
          <ac:chgData name="Jacques van Gerven" userId="d941a661-6dc3-4e56-bf0a-d0e0f45db4cf" providerId="ADAL" clId="{4E1593D1-2AE5-9F49-9EC1-3126A694FEC3}" dt="2024-03-26T11:34:37.820" v="2794" actId="207"/>
          <ac:spMkLst>
            <pc:docMk/>
            <pc:sldMk cId="1473926368" sldId="2147478814"/>
            <ac:spMk id="113" creationId="{7A56DE1E-8BCB-7F93-D1DC-4248037C8114}"/>
          </ac:spMkLst>
        </pc:spChg>
        <pc:spChg chg="mod">
          <ac:chgData name="Jacques van Gerven" userId="d941a661-6dc3-4e56-bf0a-d0e0f45db4cf" providerId="ADAL" clId="{4E1593D1-2AE5-9F49-9EC1-3126A694FEC3}" dt="2024-03-26T11:34:37.820" v="2794" actId="207"/>
          <ac:spMkLst>
            <pc:docMk/>
            <pc:sldMk cId="1473926368" sldId="2147478814"/>
            <ac:spMk id="114" creationId="{A2766004-A6AB-25E4-DEFA-CBB23E246BE7}"/>
          </ac:spMkLst>
        </pc:spChg>
        <pc:spChg chg="mod">
          <ac:chgData name="Jacques van Gerven" userId="d941a661-6dc3-4e56-bf0a-d0e0f45db4cf" providerId="ADAL" clId="{4E1593D1-2AE5-9F49-9EC1-3126A694FEC3}" dt="2024-03-26T11:34:37.820" v="2794" actId="207"/>
          <ac:spMkLst>
            <pc:docMk/>
            <pc:sldMk cId="1473926368" sldId="2147478814"/>
            <ac:spMk id="115" creationId="{9F1BE361-F3E0-44B2-B080-61D044A7D9D7}"/>
          </ac:spMkLst>
        </pc:spChg>
        <pc:spChg chg="mod">
          <ac:chgData name="Jacques van Gerven" userId="d941a661-6dc3-4e56-bf0a-d0e0f45db4cf" providerId="ADAL" clId="{4E1593D1-2AE5-9F49-9EC1-3126A694FEC3}" dt="2024-03-26T11:34:37.820" v="2794" actId="207"/>
          <ac:spMkLst>
            <pc:docMk/>
            <pc:sldMk cId="1473926368" sldId="2147478814"/>
            <ac:spMk id="116" creationId="{63EDC067-02DE-8ABE-6E90-0517F4B9B0C5}"/>
          </ac:spMkLst>
        </pc:spChg>
        <pc:spChg chg="mod">
          <ac:chgData name="Jacques van Gerven" userId="d941a661-6dc3-4e56-bf0a-d0e0f45db4cf" providerId="ADAL" clId="{4E1593D1-2AE5-9F49-9EC1-3126A694FEC3}" dt="2024-03-26T11:34:37.820" v="2794" actId="207"/>
          <ac:spMkLst>
            <pc:docMk/>
            <pc:sldMk cId="1473926368" sldId="2147478814"/>
            <ac:spMk id="117" creationId="{A531BCE9-D39B-4042-BA98-DEF8BB13047A}"/>
          </ac:spMkLst>
        </pc:spChg>
        <pc:spChg chg="mod">
          <ac:chgData name="Jacques van Gerven" userId="d941a661-6dc3-4e56-bf0a-d0e0f45db4cf" providerId="ADAL" clId="{4E1593D1-2AE5-9F49-9EC1-3126A694FEC3}" dt="2024-03-26T11:34:37.820" v="2794" actId="207"/>
          <ac:spMkLst>
            <pc:docMk/>
            <pc:sldMk cId="1473926368" sldId="2147478814"/>
            <ac:spMk id="119" creationId="{E9FA89C4-52D9-AEFC-05E7-44D2BCFAA977}"/>
          </ac:spMkLst>
        </pc:spChg>
        <pc:spChg chg="mod">
          <ac:chgData name="Jacques van Gerven" userId="d941a661-6dc3-4e56-bf0a-d0e0f45db4cf" providerId="ADAL" clId="{4E1593D1-2AE5-9F49-9EC1-3126A694FEC3}" dt="2024-03-26T11:34:37.820" v="2794" actId="207"/>
          <ac:spMkLst>
            <pc:docMk/>
            <pc:sldMk cId="1473926368" sldId="2147478814"/>
            <ac:spMk id="120" creationId="{2EE404AA-5652-60D2-689D-DAF0DF67AE43}"/>
          </ac:spMkLst>
        </pc:spChg>
        <pc:spChg chg="add del mod">
          <ac:chgData name="Jacques van Gerven" userId="d941a661-6dc3-4e56-bf0a-d0e0f45db4cf" providerId="ADAL" clId="{4E1593D1-2AE5-9F49-9EC1-3126A694FEC3}" dt="2024-03-26T11:34:21.266" v="2792" actId="478"/>
          <ac:spMkLst>
            <pc:docMk/>
            <pc:sldMk cId="1473926368" sldId="2147478814"/>
            <ac:spMk id="121" creationId="{8C62AE33-3C25-406D-B85C-E3E450AF8665}"/>
          </ac:spMkLst>
        </pc:spChg>
        <pc:grpChg chg="mod">
          <ac:chgData name="Jacques van Gerven" userId="d941a661-6dc3-4e56-bf0a-d0e0f45db4cf" providerId="ADAL" clId="{4E1593D1-2AE5-9F49-9EC1-3126A694FEC3}" dt="2024-03-27T12:10:15.787" v="8114" actId="1038"/>
          <ac:grpSpMkLst>
            <pc:docMk/>
            <pc:sldMk cId="1473926368" sldId="2147478814"/>
            <ac:grpSpMk id="26" creationId="{80B1621A-E7EC-C178-D0C7-2F2137A65AEA}"/>
          </ac:grpSpMkLst>
        </pc:grpChg>
        <pc:grpChg chg="del mod">
          <ac:chgData name="Jacques van Gerven" userId="d941a661-6dc3-4e56-bf0a-d0e0f45db4cf" providerId="ADAL" clId="{4E1593D1-2AE5-9F49-9EC1-3126A694FEC3}" dt="2024-03-26T11:35:04.156" v="2797" actId="478"/>
          <ac:grpSpMkLst>
            <pc:docMk/>
            <pc:sldMk cId="1473926368" sldId="2147478814"/>
            <ac:grpSpMk id="33" creationId="{63B8C2A2-18C3-7961-21D5-58E1B4D8D165}"/>
          </ac:grpSpMkLst>
        </pc:grpChg>
        <pc:grpChg chg="mod">
          <ac:chgData name="Jacques van Gerven" userId="d941a661-6dc3-4e56-bf0a-d0e0f45db4cf" providerId="ADAL" clId="{4E1593D1-2AE5-9F49-9EC1-3126A694FEC3}" dt="2024-03-26T10:59:49.511" v="2599" actId="27803"/>
          <ac:grpSpMkLst>
            <pc:docMk/>
            <pc:sldMk cId="1473926368" sldId="2147478814"/>
            <ac:grpSpMk id="40" creationId="{43105798-64C0-F4F5-627A-1891616E89C7}"/>
          </ac:grpSpMkLst>
        </pc:grpChg>
        <pc:grpChg chg="add mod">
          <ac:chgData name="Jacques van Gerven" userId="d941a661-6dc3-4e56-bf0a-d0e0f45db4cf" providerId="ADAL" clId="{4E1593D1-2AE5-9F49-9EC1-3126A694FEC3}" dt="2024-03-26T11:38:23.565" v="3041" actId="167"/>
          <ac:grpSpMkLst>
            <pc:docMk/>
            <pc:sldMk cId="1473926368" sldId="2147478814"/>
            <ac:grpSpMk id="44" creationId="{E4D0D9A4-0721-60F1-371F-4E98192F8F8A}"/>
          </ac:grpSpMkLst>
        </pc:grpChg>
        <pc:grpChg chg="mod">
          <ac:chgData name="Jacques van Gerven" userId="d941a661-6dc3-4e56-bf0a-d0e0f45db4cf" providerId="ADAL" clId="{4E1593D1-2AE5-9F49-9EC1-3126A694FEC3}" dt="2024-03-26T11:34:37.820" v="2794" actId="207"/>
          <ac:grpSpMkLst>
            <pc:docMk/>
            <pc:sldMk cId="1473926368" sldId="2147478814"/>
            <ac:grpSpMk id="48" creationId="{5F1480F0-5007-065F-A7ED-18FFDBA6F60E}"/>
          </ac:grpSpMkLst>
        </pc:grpChg>
        <pc:grpChg chg="add mod">
          <ac:chgData name="Jacques van Gerven" userId="d941a661-6dc3-4e56-bf0a-d0e0f45db4cf" providerId="ADAL" clId="{4E1593D1-2AE5-9F49-9EC1-3126A694FEC3}" dt="2024-03-26T11:38:23.565" v="3041" actId="167"/>
          <ac:grpSpMkLst>
            <pc:docMk/>
            <pc:sldMk cId="1473926368" sldId="2147478814"/>
            <ac:grpSpMk id="52" creationId="{293368FB-0B2E-4D2E-B98F-C9B252887D56}"/>
          </ac:grpSpMkLst>
        </pc:grpChg>
        <pc:grpChg chg="add mod">
          <ac:chgData name="Jacques van Gerven" userId="d941a661-6dc3-4e56-bf0a-d0e0f45db4cf" providerId="ADAL" clId="{4E1593D1-2AE5-9F49-9EC1-3126A694FEC3}" dt="2024-03-26T11:38:23.565" v="3041" actId="167"/>
          <ac:grpSpMkLst>
            <pc:docMk/>
            <pc:sldMk cId="1473926368" sldId="2147478814"/>
            <ac:grpSpMk id="56" creationId="{CE08D2D8-2D21-C84C-3285-587EC19DE7A1}"/>
          </ac:grpSpMkLst>
        </pc:grpChg>
        <pc:grpChg chg="mod">
          <ac:chgData name="Jacques van Gerven" userId="d941a661-6dc3-4e56-bf0a-d0e0f45db4cf" providerId="ADAL" clId="{4E1593D1-2AE5-9F49-9EC1-3126A694FEC3}" dt="2024-03-26T11:34:37.820" v="2794" actId="207"/>
          <ac:grpSpMkLst>
            <pc:docMk/>
            <pc:sldMk cId="1473926368" sldId="2147478814"/>
            <ac:grpSpMk id="60" creationId="{F0AA477F-4027-1804-03FD-168F4C0EB97B}"/>
          </ac:grpSpMkLst>
        </pc:grpChg>
        <pc:grpChg chg="del mod">
          <ac:chgData name="Jacques van Gerven" userId="d941a661-6dc3-4e56-bf0a-d0e0f45db4cf" providerId="ADAL" clId="{4E1593D1-2AE5-9F49-9EC1-3126A694FEC3}" dt="2024-03-26T11:27:47.183" v="2730" actId="478"/>
          <ac:grpSpMkLst>
            <pc:docMk/>
            <pc:sldMk cId="1473926368" sldId="2147478814"/>
            <ac:grpSpMk id="66" creationId="{6694AC9F-E7D7-20C0-9F68-14C7CD7F1A2E}"/>
          </ac:grpSpMkLst>
        </pc:grpChg>
        <pc:grpChg chg="add mod">
          <ac:chgData name="Jacques van Gerven" userId="d941a661-6dc3-4e56-bf0a-d0e0f45db4cf" providerId="ADAL" clId="{4E1593D1-2AE5-9F49-9EC1-3126A694FEC3}" dt="2024-03-26T11:34:37.820" v="2794" actId="207"/>
          <ac:grpSpMkLst>
            <pc:docMk/>
            <pc:sldMk cId="1473926368" sldId="2147478814"/>
            <ac:grpSpMk id="73" creationId="{2FC74EF5-C56A-30D2-2BA0-8DFA0DD5E6F9}"/>
          </ac:grpSpMkLst>
        </pc:grpChg>
        <pc:grpChg chg="add mod">
          <ac:chgData name="Jacques van Gerven" userId="d941a661-6dc3-4e56-bf0a-d0e0f45db4cf" providerId="ADAL" clId="{4E1593D1-2AE5-9F49-9EC1-3126A694FEC3}" dt="2024-03-26T11:34:37.820" v="2794" actId="207"/>
          <ac:grpSpMkLst>
            <pc:docMk/>
            <pc:sldMk cId="1473926368" sldId="2147478814"/>
            <ac:grpSpMk id="74" creationId="{CA05F38E-7E3A-39DD-FD08-7AEE7AACD2B0}"/>
          </ac:grpSpMkLst>
        </pc:grpChg>
        <pc:grpChg chg="add del mod">
          <ac:chgData name="Jacques van Gerven" userId="d941a661-6dc3-4e56-bf0a-d0e0f45db4cf" providerId="ADAL" clId="{4E1593D1-2AE5-9F49-9EC1-3126A694FEC3}" dt="2024-03-26T11:27:47.183" v="2730" actId="478"/>
          <ac:grpSpMkLst>
            <pc:docMk/>
            <pc:sldMk cId="1473926368" sldId="2147478814"/>
            <ac:grpSpMk id="77" creationId="{1EF2A4FA-F3DA-AD92-BD78-9C83D4250DAF}"/>
          </ac:grpSpMkLst>
        </pc:grpChg>
        <pc:grpChg chg="add mod">
          <ac:chgData name="Jacques van Gerven" userId="d941a661-6dc3-4e56-bf0a-d0e0f45db4cf" providerId="ADAL" clId="{4E1593D1-2AE5-9F49-9EC1-3126A694FEC3}" dt="2024-03-26T11:38:23.565" v="3041" actId="167"/>
          <ac:grpSpMkLst>
            <pc:docMk/>
            <pc:sldMk cId="1473926368" sldId="2147478814"/>
            <ac:grpSpMk id="80" creationId="{82F47B7A-8DFE-1E2C-7308-3F33797A2B6E}"/>
          </ac:grpSpMkLst>
        </pc:grpChg>
        <pc:grpChg chg="add del mod">
          <ac:chgData name="Jacques van Gerven" userId="d941a661-6dc3-4e56-bf0a-d0e0f45db4cf" providerId="ADAL" clId="{4E1593D1-2AE5-9F49-9EC1-3126A694FEC3}" dt="2024-03-26T11:27:08.229" v="2717" actId="165"/>
          <ac:grpSpMkLst>
            <pc:docMk/>
            <pc:sldMk cId="1473926368" sldId="2147478814"/>
            <ac:grpSpMk id="81" creationId="{C157309D-4A5D-F48B-8A5D-90F89B4D25F2}"/>
          </ac:grpSpMkLst>
        </pc:grpChg>
        <pc:grpChg chg="del mod">
          <ac:chgData name="Jacques van Gerven" userId="d941a661-6dc3-4e56-bf0a-d0e0f45db4cf" providerId="ADAL" clId="{4E1593D1-2AE5-9F49-9EC1-3126A694FEC3}" dt="2024-03-26T11:27:05.031" v="2715" actId="478"/>
          <ac:grpSpMkLst>
            <pc:docMk/>
            <pc:sldMk cId="1473926368" sldId="2147478814"/>
            <ac:grpSpMk id="82" creationId="{1372B3E3-FAA6-A8BC-08D0-1DC504C830BC}"/>
          </ac:grpSpMkLst>
        </pc:grpChg>
        <pc:grpChg chg="del mod topLvl">
          <ac:chgData name="Jacques van Gerven" userId="d941a661-6dc3-4e56-bf0a-d0e0f45db4cf" providerId="ADAL" clId="{4E1593D1-2AE5-9F49-9EC1-3126A694FEC3}" dt="2024-03-26T11:27:24.503" v="2721" actId="478"/>
          <ac:grpSpMkLst>
            <pc:docMk/>
            <pc:sldMk cId="1473926368" sldId="2147478814"/>
            <ac:grpSpMk id="83" creationId="{1E074C60-9F29-992C-BB03-A42E7E538AD1}"/>
          </ac:grpSpMkLst>
        </pc:grpChg>
        <pc:grpChg chg="add mod">
          <ac:chgData name="Jacques van Gerven" userId="d941a661-6dc3-4e56-bf0a-d0e0f45db4cf" providerId="ADAL" clId="{4E1593D1-2AE5-9F49-9EC1-3126A694FEC3}" dt="2024-03-26T11:34:37.820" v="2794" actId="207"/>
          <ac:grpSpMkLst>
            <pc:docMk/>
            <pc:sldMk cId="1473926368" sldId="2147478814"/>
            <ac:grpSpMk id="90" creationId="{34141EB2-A3DE-EDFA-C93C-3741D83C3011}"/>
          </ac:grpSpMkLst>
        </pc:grpChg>
        <pc:grpChg chg="add mod">
          <ac:chgData name="Jacques van Gerven" userId="d941a661-6dc3-4e56-bf0a-d0e0f45db4cf" providerId="ADAL" clId="{4E1593D1-2AE5-9F49-9EC1-3126A694FEC3}" dt="2024-03-26T11:34:37.820" v="2794" actId="207"/>
          <ac:grpSpMkLst>
            <pc:docMk/>
            <pc:sldMk cId="1473926368" sldId="2147478814"/>
            <ac:grpSpMk id="92" creationId="{E90BD889-5DCC-F236-57C7-3BA502D5502F}"/>
          </ac:grpSpMkLst>
        </pc:grpChg>
        <pc:grpChg chg="add mod">
          <ac:chgData name="Jacques van Gerven" userId="d941a661-6dc3-4e56-bf0a-d0e0f45db4cf" providerId="ADAL" clId="{4E1593D1-2AE5-9F49-9EC1-3126A694FEC3}" dt="2024-03-26T11:38:23.565" v="3041" actId="167"/>
          <ac:grpSpMkLst>
            <pc:docMk/>
            <pc:sldMk cId="1473926368" sldId="2147478814"/>
            <ac:grpSpMk id="93" creationId="{EEB7F080-BAAC-231D-AA30-559684FAE65C}"/>
          </ac:grpSpMkLst>
        </pc:grpChg>
        <pc:grpChg chg="add mod">
          <ac:chgData name="Jacques van Gerven" userId="d941a661-6dc3-4e56-bf0a-d0e0f45db4cf" providerId="ADAL" clId="{4E1593D1-2AE5-9F49-9EC1-3126A694FEC3}" dt="2024-03-26T11:30:07.818" v="2762" actId="12789"/>
          <ac:grpSpMkLst>
            <pc:docMk/>
            <pc:sldMk cId="1473926368" sldId="2147478814"/>
            <ac:grpSpMk id="96" creationId="{4BB94E17-2926-6DA3-A994-28ACC59C982F}"/>
          </ac:grpSpMkLst>
        </pc:grpChg>
        <pc:grpChg chg="mod">
          <ac:chgData name="Jacques van Gerven" userId="d941a661-6dc3-4e56-bf0a-d0e0f45db4cf" providerId="ADAL" clId="{4E1593D1-2AE5-9F49-9EC1-3126A694FEC3}" dt="2024-03-26T11:29:50.397" v="2757" actId="207"/>
          <ac:grpSpMkLst>
            <pc:docMk/>
            <pc:sldMk cId="1473926368" sldId="2147478814"/>
            <ac:grpSpMk id="103" creationId="{CD5CD5B8-79F4-D3D2-09D4-03CD5285700B}"/>
          </ac:grpSpMkLst>
        </pc:grpChg>
        <pc:grpChg chg="add del mod">
          <ac:chgData name="Jacques van Gerven" userId="d941a661-6dc3-4e56-bf0a-d0e0f45db4cf" providerId="ADAL" clId="{4E1593D1-2AE5-9F49-9EC1-3126A694FEC3}" dt="2024-03-26T11:34:08.905" v="2790" actId="478"/>
          <ac:grpSpMkLst>
            <pc:docMk/>
            <pc:sldMk cId="1473926368" sldId="2147478814"/>
            <ac:grpSpMk id="106" creationId="{E6E0304A-9D0C-9D74-9DFC-C49DEEFD2B71}"/>
          </ac:grpSpMkLst>
        </pc:grpChg>
        <pc:grpChg chg="add mod">
          <ac:chgData name="Jacques van Gerven" userId="d941a661-6dc3-4e56-bf0a-d0e0f45db4cf" providerId="ADAL" clId="{4E1593D1-2AE5-9F49-9EC1-3126A694FEC3}" dt="2024-03-26T11:38:23.565" v="3041" actId="167"/>
          <ac:grpSpMkLst>
            <pc:docMk/>
            <pc:sldMk cId="1473926368" sldId="2147478814"/>
            <ac:grpSpMk id="109" creationId="{E0AFBB7A-5000-50B0-F209-D4BEC792136F}"/>
          </ac:grpSpMkLst>
        </pc:grpChg>
        <pc:grpChg chg="mod">
          <ac:chgData name="Jacques van Gerven" userId="d941a661-6dc3-4e56-bf0a-d0e0f45db4cf" providerId="ADAL" clId="{4E1593D1-2AE5-9F49-9EC1-3126A694FEC3}" dt="2024-03-26T11:34:37.820" v="2794" actId="207"/>
          <ac:grpSpMkLst>
            <pc:docMk/>
            <pc:sldMk cId="1473926368" sldId="2147478814"/>
            <ac:grpSpMk id="111" creationId="{4B413D28-7A08-820C-B161-292174B1F9C5}"/>
          </ac:grpSpMkLst>
        </pc:grpChg>
        <pc:grpChg chg="mod">
          <ac:chgData name="Jacques van Gerven" userId="d941a661-6dc3-4e56-bf0a-d0e0f45db4cf" providerId="ADAL" clId="{4E1593D1-2AE5-9F49-9EC1-3126A694FEC3}" dt="2024-03-26T11:34:37.820" v="2794" actId="207"/>
          <ac:grpSpMkLst>
            <pc:docMk/>
            <pc:sldMk cId="1473926368" sldId="2147478814"/>
            <ac:grpSpMk id="118" creationId="{87A0B6F1-6E12-12B8-FE36-13F9687E691C}"/>
          </ac:grpSpMkLst>
        </pc:grpChg>
        <pc:picChg chg="del">
          <ac:chgData name="Jacques van Gerven" userId="d941a661-6dc3-4e56-bf0a-d0e0f45db4cf" providerId="ADAL" clId="{4E1593D1-2AE5-9F49-9EC1-3126A694FEC3}" dt="2024-03-26T11:21:11.403" v="2609" actId="478"/>
          <ac:picMkLst>
            <pc:docMk/>
            <pc:sldMk cId="1473926368" sldId="2147478814"/>
            <ac:picMk id="2" creationId="{3DF1FA2F-3BBB-7D18-CD66-78795FDA7D44}"/>
          </ac:picMkLst>
        </pc:picChg>
        <pc:picChg chg="add del mod">
          <ac:chgData name="Jacques van Gerven" userId="d941a661-6dc3-4e56-bf0a-d0e0f45db4cf" providerId="ADAL" clId="{4E1593D1-2AE5-9F49-9EC1-3126A694FEC3}" dt="2024-03-26T10:51:36.708" v="2565" actId="478"/>
          <ac:picMkLst>
            <pc:docMk/>
            <pc:sldMk cId="1473926368" sldId="2147478814"/>
            <ac:picMk id="5" creationId="{98975B1E-8C5F-13C5-EA06-8C62E99AD85A}"/>
          </ac:picMkLst>
        </pc:picChg>
        <pc:picChg chg="mod">
          <ac:chgData name="Jacques van Gerven" userId="d941a661-6dc3-4e56-bf0a-d0e0f45db4cf" providerId="ADAL" clId="{4E1593D1-2AE5-9F49-9EC1-3126A694FEC3}" dt="2024-03-26T11:39:04.243" v="3044" actId="1037"/>
          <ac:picMkLst>
            <pc:docMk/>
            <pc:sldMk cId="1473926368" sldId="2147478814"/>
            <ac:picMk id="6" creationId="{940B3C5F-84DB-2332-3CAE-77989161EAB8}"/>
          </ac:picMkLst>
        </pc:picChg>
        <pc:picChg chg="del">
          <ac:chgData name="Jacques van Gerven" userId="d941a661-6dc3-4e56-bf0a-d0e0f45db4cf" providerId="ADAL" clId="{4E1593D1-2AE5-9F49-9EC1-3126A694FEC3}" dt="2024-03-26T10:59:58.892" v="2602" actId="21"/>
          <ac:picMkLst>
            <pc:docMk/>
            <pc:sldMk cId="1473926368" sldId="2147478814"/>
            <ac:picMk id="12" creationId="{5444D92E-8D25-E0DC-9D41-AE610E340F5A}"/>
          </ac:picMkLst>
        </pc:picChg>
        <pc:picChg chg="mod">
          <ac:chgData name="Jacques van Gerven" userId="d941a661-6dc3-4e56-bf0a-d0e0f45db4cf" providerId="ADAL" clId="{4E1593D1-2AE5-9F49-9EC1-3126A694FEC3}" dt="2024-03-26T11:33:41.112" v="2776" actId="1076"/>
          <ac:picMkLst>
            <pc:docMk/>
            <pc:sldMk cId="1473926368" sldId="2147478814"/>
            <ac:picMk id="13" creationId="{327AA02F-8A40-4ED4-BA3D-8B0230D0A415}"/>
          </ac:picMkLst>
        </pc:picChg>
        <pc:picChg chg="del mod">
          <ac:chgData name="Jacques van Gerven" userId="d941a661-6dc3-4e56-bf0a-d0e0f45db4cf" providerId="ADAL" clId="{4E1593D1-2AE5-9F49-9EC1-3126A694FEC3}" dt="2024-03-26T11:21:23.803" v="2615" actId="478"/>
          <ac:picMkLst>
            <pc:docMk/>
            <pc:sldMk cId="1473926368" sldId="2147478814"/>
            <ac:picMk id="14" creationId="{921986AC-F0D3-D537-E64F-A2234A1949EE}"/>
          </ac:picMkLst>
        </pc:picChg>
        <pc:picChg chg="del mod">
          <ac:chgData name="Jacques van Gerven" userId="d941a661-6dc3-4e56-bf0a-d0e0f45db4cf" providerId="ADAL" clId="{4E1593D1-2AE5-9F49-9EC1-3126A694FEC3}" dt="2024-03-26T10:59:17.285" v="2596" actId="478"/>
          <ac:picMkLst>
            <pc:docMk/>
            <pc:sldMk cId="1473926368" sldId="2147478814"/>
            <ac:picMk id="15" creationId="{6A0004B5-FD15-6E26-B7C9-DA7A329C8216}"/>
          </ac:picMkLst>
        </pc:picChg>
        <pc:picChg chg="del">
          <ac:chgData name="Jacques van Gerven" userId="d941a661-6dc3-4e56-bf0a-d0e0f45db4cf" providerId="ADAL" clId="{4E1593D1-2AE5-9F49-9EC1-3126A694FEC3}" dt="2024-03-26T11:21:42.519" v="2620" actId="478"/>
          <ac:picMkLst>
            <pc:docMk/>
            <pc:sldMk cId="1473926368" sldId="2147478814"/>
            <ac:picMk id="16" creationId="{BA355B90-5AA4-2A09-A849-DEBE63663493}"/>
          </ac:picMkLst>
        </pc:picChg>
        <pc:picChg chg="mod">
          <ac:chgData name="Jacques van Gerven" userId="d941a661-6dc3-4e56-bf0a-d0e0f45db4cf" providerId="ADAL" clId="{4E1593D1-2AE5-9F49-9EC1-3126A694FEC3}" dt="2024-03-26T11:33:15.402" v="2767" actId="1076"/>
          <ac:picMkLst>
            <pc:docMk/>
            <pc:sldMk cId="1473926368" sldId="2147478814"/>
            <ac:picMk id="17" creationId="{4D3845EB-3788-4B85-D984-F9DD916E4628}"/>
          </ac:picMkLst>
        </pc:picChg>
        <pc:picChg chg="del mod">
          <ac:chgData name="Jacques van Gerven" userId="d941a661-6dc3-4e56-bf0a-d0e0f45db4cf" providerId="ADAL" clId="{4E1593D1-2AE5-9F49-9EC1-3126A694FEC3}" dt="2024-03-26T11:21:42.519" v="2620" actId="478"/>
          <ac:picMkLst>
            <pc:docMk/>
            <pc:sldMk cId="1473926368" sldId="2147478814"/>
            <ac:picMk id="18" creationId="{5AB11E63-DFAB-55A3-1648-A0AC76A36F84}"/>
          </ac:picMkLst>
        </pc:picChg>
        <pc:picChg chg="mod">
          <ac:chgData name="Jacques van Gerven" userId="d941a661-6dc3-4e56-bf0a-d0e0f45db4cf" providerId="ADAL" clId="{4E1593D1-2AE5-9F49-9EC1-3126A694FEC3}" dt="2024-03-26T11:33:15.402" v="2767" actId="1076"/>
          <ac:picMkLst>
            <pc:docMk/>
            <pc:sldMk cId="1473926368" sldId="2147478814"/>
            <ac:picMk id="23" creationId="{F62F50B3-2E7B-A25D-F319-226498BB0C0F}"/>
          </ac:picMkLst>
        </pc:picChg>
        <pc:picChg chg="add del mod">
          <ac:chgData name="Jacques van Gerven" userId="d941a661-6dc3-4e56-bf0a-d0e0f45db4cf" providerId="ADAL" clId="{4E1593D1-2AE5-9F49-9EC1-3126A694FEC3}" dt="2024-03-26T10:58:51.051" v="2589" actId="27803"/>
          <ac:picMkLst>
            <pc:docMk/>
            <pc:sldMk cId="1473926368" sldId="2147478814"/>
            <ac:picMk id="24" creationId="{0565135B-5378-FFD7-AD76-D7CB90370C5C}"/>
          </ac:picMkLst>
        </pc:picChg>
        <pc:picChg chg="mod">
          <ac:chgData name="Jacques van Gerven" userId="d941a661-6dc3-4e56-bf0a-d0e0f45db4cf" providerId="ADAL" clId="{4E1593D1-2AE5-9F49-9EC1-3126A694FEC3}" dt="2024-03-26T11:33:15.402" v="2767" actId="1076"/>
          <ac:picMkLst>
            <pc:docMk/>
            <pc:sldMk cId="1473926368" sldId="2147478814"/>
            <ac:picMk id="25" creationId="{AAD8D4E7-62B8-B06B-EE09-225C2F95ACDE}"/>
          </ac:picMkLst>
        </pc:picChg>
        <pc:picChg chg="add del mod">
          <ac:chgData name="Jacques van Gerven" userId="d941a661-6dc3-4e56-bf0a-d0e0f45db4cf" providerId="ADAL" clId="{4E1593D1-2AE5-9F49-9EC1-3126A694FEC3}" dt="2024-03-26T10:59:49.511" v="2599" actId="27803"/>
          <ac:picMkLst>
            <pc:docMk/>
            <pc:sldMk cId="1473926368" sldId="2147478814"/>
            <ac:picMk id="32" creationId="{386F7CD0-298D-5749-A5E7-BBA88B41B86C}"/>
          </ac:picMkLst>
        </pc:picChg>
        <pc:picChg chg="add del mod">
          <ac:chgData name="Jacques van Gerven" userId="d941a661-6dc3-4e56-bf0a-d0e0f45db4cf" providerId="ADAL" clId="{4E1593D1-2AE5-9F49-9EC1-3126A694FEC3}" dt="2024-03-26T11:25:39.561" v="2694" actId="478"/>
          <ac:picMkLst>
            <pc:docMk/>
            <pc:sldMk cId="1473926368" sldId="2147478814"/>
            <ac:picMk id="43" creationId="{6F64B0EF-7B1C-BD00-3FA0-E9F82612CA60}"/>
          </ac:picMkLst>
        </pc:picChg>
        <pc:picChg chg="add del mod">
          <ac:chgData name="Jacques van Gerven" userId="d941a661-6dc3-4e56-bf0a-d0e0f45db4cf" providerId="ADAL" clId="{4E1593D1-2AE5-9F49-9EC1-3126A694FEC3}" dt="2024-03-26T11:25:24.107" v="2686" actId="27803"/>
          <ac:picMkLst>
            <pc:docMk/>
            <pc:sldMk cId="1473926368" sldId="2147478814"/>
            <ac:picMk id="65" creationId="{18298DB3-5321-6B04-2A94-86DC9ADA8527}"/>
          </ac:picMkLst>
        </pc:picChg>
        <pc:picChg chg="add mod">
          <ac:chgData name="Jacques van Gerven" userId="d941a661-6dc3-4e56-bf0a-d0e0f45db4cf" providerId="ADAL" clId="{4E1593D1-2AE5-9F49-9EC1-3126A694FEC3}" dt="2024-03-26T11:33:01.502" v="2766" actId="1076"/>
          <ac:picMkLst>
            <pc:docMk/>
            <pc:sldMk cId="1473926368" sldId="2147478814"/>
            <ac:picMk id="107" creationId="{DDAFDFE9-9380-F917-9CE6-261F51C469A8}"/>
          </ac:picMkLst>
        </pc:picChg>
        <pc:extLst>
          <p:ext xmlns:p="http://schemas.openxmlformats.org/presentationml/2006/main" uri="{D6D511B9-2390-475A-947B-AFAB55BFBCF1}">
            <pc226:cmChg xmlns:pc226="http://schemas.microsoft.com/office/powerpoint/2022/06/main/command" chg="add del">
              <pc226:chgData name="Jacques van Gerven" userId="d941a661-6dc3-4e56-bf0a-d0e0f45db4cf" providerId="ADAL" clId="{4E1593D1-2AE5-9F49-9EC1-3126A694FEC3}" dt="2024-03-26T13:54:46.658" v="6842"/>
              <pc2:cmMkLst xmlns:pc2="http://schemas.microsoft.com/office/powerpoint/2019/9/main/command">
                <pc:docMk/>
                <pc:sldMk cId="1473926368" sldId="2147478814"/>
                <pc2:cmMk id="{9C0B068F-A4DC-FF47-B805-C9145E59D20E}"/>
              </pc2:cmMkLst>
            </pc226:cmChg>
          </p:ext>
        </pc:extLst>
      </pc:sldChg>
      <pc:sldChg chg="addSp delSp modSp add mod modTransition modShow">
        <pc:chgData name="Jacques van Gerven" userId="d941a661-6dc3-4e56-bf0a-d0e0f45db4cf" providerId="ADAL" clId="{4E1593D1-2AE5-9F49-9EC1-3126A694FEC3}" dt="2024-03-27T08:47:59.237" v="8109"/>
        <pc:sldMkLst>
          <pc:docMk/>
          <pc:sldMk cId="3236631792" sldId="2147478815"/>
        </pc:sldMkLst>
        <pc:spChg chg="mod">
          <ac:chgData name="Jacques van Gerven" userId="d941a661-6dc3-4e56-bf0a-d0e0f45db4cf" providerId="ADAL" clId="{4E1593D1-2AE5-9F49-9EC1-3126A694FEC3}" dt="2024-03-26T11:51:13.909" v="3194" actId="1076"/>
          <ac:spMkLst>
            <pc:docMk/>
            <pc:sldMk cId="3236631792" sldId="2147478815"/>
            <ac:spMk id="7" creationId="{0F9DC2BC-AEEC-13AE-AA5C-3E2957EEC98E}"/>
          </ac:spMkLst>
        </pc:spChg>
        <pc:spChg chg="mod">
          <ac:chgData name="Jacques van Gerven" userId="d941a661-6dc3-4e56-bf0a-d0e0f45db4cf" providerId="ADAL" clId="{4E1593D1-2AE5-9F49-9EC1-3126A694FEC3}" dt="2024-03-26T11:37:18.304" v="2994" actId="692"/>
          <ac:spMkLst>
            <pc:docMk/>
            <pc:sldMk cId="3236631792" sldId="2147478815"/>
            <ac:spMk id="10" creationId="{114E5D0D-FD8C-E3F8-C796-82996AA90BEB}"/>
          </ac:spMkLst>
        </pc:spChg>
        <pc:spChg chg="mod">
          <ac:chgData name="Jacques van Gerven" userId="d941a661-6dc3-4e56-bf0a-d0e0f45db4cf" providerId="ADAL" clId="{4E1593D1-2AE5-9F49-9EC1-3126A694FEC3}" dt="2024-03-26T11:37:18.304" v="2994" actId="692"/>
          <ac:spMkLst>
            <pc:docMk/>
            <pc:sldMk cId="3236631792" sldId="2147478815"/>
            <ac:spMk id="11" creationId="{2C6F5167-1F3A-394C-2C5D-675390FC1616}"/>
          </ac:spMkLst>
        </pc:spChg>
        <pc:spChg chg="mod">
          <ac:chgData name="Jacques van Gerven" userId="d941a661-6dc3-4e56-bf0a-d0e0f45db4cf" providerId="ADAL" clId="{4E1593D1-2AE5-9F49-9EC1-3126A694FEC3}" dt="2024-03-26T11:37:18.304" v="2994" actId="692"/>
          <ac:spMkLst>
            <pc:docMk/>
            <pc:sldMk cId="3236631792" sldId="2147478815"/>
            <ac:spMk id="12" creationId="{EF8A0069-DEE0-6E0D-49AD-2A68E5243E39}"/>
          </ac:spMkLst>
        </pc:spChg>
        <pc:spChg chg="mod">
          <ac:chgData name="Jacques van Gerven" userId="d941a661-6dc3-4e56-bf0a-d0e0f45db4cf" providerId="ADAL" clId="{4E1593D1-2AE5-9F49-9EC1-3126A694FEC3}" dt="2024-03-26T11:37:18.304" v="2994" actId="692"/>
          <ac:spMkLst>
            <pc:docMk/>
            <pc:sldMk cId="3236631792" sldId="2147478815"/>
            <ac:spMk id="14" creationId="{D5F5DEEA-9986-FACD-EF00-2C97C9E87957}"/>
          </ac:spMkLst>
        </pc:spChg>
        <pc:spChg chg="add del mod">
          <ac:chgData name="Jacques van Gerven" userId="d941a661-6dc3-4e56-bf0a-d0e0f45db4cf" providerId="ADAL" clId="{4E1593D1-2AE5-9F49-9EC1-3126A694FEC3}" dt="2024-03-27T08:47:03.109" v="8103"/>
          <ac:spMkLst>
            <pc:docMk/>
            <pc:sldMk cId="3236631792" sldId="2147478815"/>
            <ac:spMk id="15" creationId="{AF0D285A-8D07-B86E-4593-D89EAC2AE8CF}"/>
          </ac:spMkLst>
        </pc:spChg>
        <pc:spChg chg="add del mod">
          <ac:chgData name="Jacques van Gerven" userId="d941a661-6dc3-4e56-bf0a-d0e0f45db4cf" providerId="ADAL" clId="{4E1593D1-2AE5-9F49-9EC1-3126A694FEC3}" dt="2024-03-27T08:47:03.109" v="8103"/>
          <ac:spMkLst>
            <pc:docMk/>
            <pc:sldMk cId="3236631792" sldId="2147478815"/>
            <ac:spMk id="16" creationId="{10796298-1441-E966-8FF5-8497368BBED5}"/>
          </ac:spMkLst>
        </pc:spChg>
        <pc:spChg chg="add mod">
          <ac:chgData name="Jacques van Gerven" userId="d941a661-6dc3-4e56-bf0a-d0e0f45db4cf" providerId="ADAL" clId="{4E1593D1-2AE5-9F49-9EC1-3126A694FEC3}" dt="2024-03-27T08:47:59.237" v="8109"/>
          <ac:spMkLst>
            <pc:docMk/>
            <pc:sldMk cId="3236631792" sldId="2147478815"/>
            <ac:spMk id="18" creationId="{65E7509D-A350-3964-F667-29CA88F65530}"/>
          </ac:spMkLst>
        </pc:spChg>
        <pc:spChg chg="add mod">
          <ac:chgData name="Jacques van Gerven" userId="d941a661-6dc3-4e56-bf0a-d0e0f45db4cf" providerId="ADAL" clId="{4E1593D1-2AE5-9F49-9EC1-3126A694FEC3}" dt="2024-03-27T08:47:59.237" v="8109"/>
          <ac:spMkLst>
            <pc:docMk/>
            <pc:sldMk cId="3236631792" sldId="2147478815"/>
            <ac:spMk id="19" creationId="{42F53ABD-4A94-0BF6-033D-9CEE57231F42}"/>
          </ac:spMkLst>
        </pc:spChg>
        <pc:spChg chg="mod">
          <ac:chgData name="Jacques van Gerven" userId="d941a661-6dc3-4e56-bf0a-d0e0f45db4cf" providerId="ADAL" clId="{4E1593D1-2AE5-9F49-9EC1-3126A694FEC3}" dt="2024-03-26T11:40:54.327" v="3071" actId="122"/>
          <ac:spMkLst>
            <pc:docMk/>
            <pc:sldMk cId="3236631792" sldId="2147478815"/>
            <ac:spMk id="20" creationId="{7FD2A453-DFE1-8F9E-3307-E9ADDE8CAF41}"/>
          </ac:spMkLst>
        </pc:spChg>
        <pc:spChg chg="mod">
          <ac:chgData name="Jacques van Gerven" userId="d941a661-6dc3-4e56-bf0a-d0e0f45db4cf" providerId="ADAL" clId="{4E1593D1-2AE5-9F49-9EC1-3126A694FEC3}" dt="2024-03-26T11:36:46.921" v="2988" actId="692"/>
          <ac:spMkLst>
            <pc:docMk/>
            <pc:sldMk cId="3236631792" sldId="2147478815"/>
            <ac:spMk id="27" creationId="{7E11DF0C-55E1-74DF-28F4-606CF61F29E3}"/>
          </ac:spMkLst>
        </pc:spChg>
        <pc:spChg chg="mod">
          <ac:chgData name="Jacques van Gerven" userId="d941a661-6dc3-4e56-bf0a-d0e0f45db4cf" providerId="ADAL" clId="{4E1593D1-2AE5-9F49-9EC1-3126A694FEC3}" dt="2024-03-26T11:36:46.921" v="2988" actId="692"/>
          <ac:spMkLst>
            <pc:docMk/>
            <pc:sldMk cId="3236631792" sldId="2147478815"/>
            <ac:spMk id="28" creationId="{8AD44DD2-52F8-1E0A-13F9-A4593FC68974}"/>
          </ac:spMkLst>
        </pc:spChg>
        <pc:spChg chg="mod">
          <ac:chgData name="Jacques van Gerven" userId="d941a661-6dc3-4e56-bf0a-d0e0f45db4cf" providerId="ADAL" clId="{4E1593D1-2AE5-9F49-9EC1-3126A694FEC3}" dt="2024-03-26T11:36:46.921" v="2988" actId="692"/>
          <ac:spMkLst>
            <pc:docMk/>
            <pc:sldMk cId="3236631792" sldId="2147478815"/>
            <ac:spMk id="29" creationId="{9A4A7135-11D9-35F4-4480-239A20FB470D}"/>
          </ac:spMkLst>
        </pc:spChg>
        <pc:spChg chg="mod">
          <ac:chgData name="Jacques van Gerven" userId="d941a661-6dc3-4e56-bf0a-d0e0f45db4cf" providerId="ADAL" clId="{4E1593D1-2AE5-9F49-9EC1-3126A694FEC3}" dt="2024-03-26T11:36:46.921" v="2988" actId="692"/>
          <ac:spMkLst>
            <pc:docMk/>
            <pc:sldMk cId="3236631792" sldId="2147478815"/>
            <ac:spMk id="30" creationId="{28E7805A-202F-C02B-E348-3BF0DB5D8D79}"/>
          </ac:spMkLst>
        </pc:spChg>
        <pc:spChg chg="mod">
          <ac:chgData name="Jacques van Gerven" userId="d941a661-6dc3-4e56-bf0a-d0e0f45db4cf" providerId="ADAL" clId="{4E1593D1-2AE5-9F49-9EC1-3126A694FEC3}" dt="2024-03-26T11:35:56.335" v="2853" actId="1076"/>
          <ac:spMkLst>
            <pc:docMk/>
            <pc:sldMk cId="3236631792" sldId="2147478815"/>
            <ac:spMk id="64" creationId="{6F9234C4-7976-DC3C-EB17-E4DA3344DBC2}"/>
          </ac:spMkLst>
        </pc:spChg>
        <pc:spChg chg="mod">
          <ac:chgData name="Jacques van Gerven" userId="d941a661-6dc3-4e56-bf0a-d0e0f45db4cf" providerId="ADAL" clId="{4E1593D1-2AE5-9F49-9EC1-3126A694FEC3}" dt="2024-03-26T11:51:13.909" v="3194" actId="1076"/>
          <ac:spMkLst>
            <pc:docMk/>
            <pc:sldMk cId="3236631792" sldId="2147478815"/>
            <ac:spMk id="108" creationId="{D5C1E69D-9A3F-FC62-BC5D-452401108BBB}"/>
          </ac:spMkLst>
        </pc:spChg>
        <pc:grpChg chg="add mod">
          <ac:chgData name="Jacques van Gerven" userId="d941a661-6dc3-4e56-bf0a-d0e0f45db4cf" providerId="ADAL" clId="{4E1593D1-2AE5-9F49-9EC1-3126A694FEC3}" dt="2024-03-26T11:51:13.909" v="3194" actId="1076"/>
          <ac:grpSpMkLst>
            <pc:docMk/>
            <pc:sldMk cId="3236631792" sldId="2147478815"/>
            <ac:grpSpMk id="9" creationId="{BC81E7F2-643E-E6BD-83AB-109823C35016}"/>
          </ac:grpSpMkLst>
        </pc:grpChg>
        <pc:grpChg chg="del mod">
          <ac:chgData name="Jacques van Gerven" userId="d941a661-6dc3-4e56-bf0a-d0e0f45db4cf" providerId="ADAL" clId="{4E1593D1-2AE5-9F49-9EC1-3126A694FEC3}" dt="2024-03-26T11:37:01.114" v="2989" actId="478"/>
          <ac:grpSpMkLst>
            <pc:docMk/>
            <pc:sldMk cId="3236631792" sldId="2147478815"/>
            <ac:grpSpMk id="26" creationId="{80B1621A-E7EC-C178-D0C7-2F2137A65AEA}"/>
          </ac:grpSpMkLst>
        </pc:grpChg>
        <pc:grpChg chg="del">
          <ac:chgData name="Jacques van Gerven" userId="d941a661-6dc3-4e56-bf0a-d0e0f45db4cf" providerId="ADAL" clId="{4E1593D1-2AE5-9F49-9EC1-3126A694FEC3}" dt="2024-03-26T11:33:58.735" v="2779" actId="478"/>
          <ac:grpSpMkLst>
            <pc:docMk/>
            <pc:sldMk cId="3236631792" sldId="2147478815"/>
            <ac:grpSpMk id="33" creationId="{63B8C2A2-18C3-7961-21D5-58E1B4D8D165}"/>
          </ac:grpSpMkLst>
        </pc:grpChg>
        <pc:grpChg chg="mod">
          <ac:chgData name="Jacques van Gerven" userId="d941a661-6dc3-4e56-bf0a-d0e0f45db4cf" providerId="ADAL" clId="{4E1593D1-2AE5-9F49-9EC1-3126A694FEC3}" dt="2024-03-26T11:51:13.909" v="3194" actId="1076"/>
          <ac:grpSpMkLst>
            <pc:docMk/>
            <pc:sldMk cId="3236631792" sldId="2147478815"/>
            <ac:grpSpMk id="44" creationId="{E4D0D9A4-0721-60F1-371F-4E98192F8F8A}"/>
          </ac:grpSpMkLst>
        </pc:grpChg>
        <pc:grpChg chg="mod">
          <ac:chgData name="Jacques van Gerven" userId="d941a661-6dc3-4e56-bf0a-d0e0f45db4cf" providerId="ADAL" clId="{4E1593D1-2AE5-9F49-9EC1-3126A694FEC3}" dt="2024-03-26T11:51:13.909" v="3194" actId="1076"/>
          <ac:grpSpMkLst>
            <pc:docMk/>
            <pc:sldMk cId="3236631792" sldId="2147478815"/>
            <ac:grpSpMk id="52" creationId="{293368FB-0B2E-4D2E-B98F-C9B252887D56}"/>
          </ac:grpSpMkLst>
        </pc:grpChg>
        <pc:grpChg chg="mod">
          <ac:chgData name="Jacques van Gerven" userId="d941a661-6dc3-4e56-bf0a-d0e0f45db4cf" providerId="ADAL" clId="{4E1593D1-2AE5-9F49-9EC1-3126A694FEC3}" dt="2024-03-26T11:51:13.909" v="3194" actId="1076"/>
          <ac:grpSpMkLst>
            <pc:docMk/>
            <pc:sldMk cId="3236631792" sldId="2147478815"/>
            <ac:grpSpMk id="56" creationId="{CE08D2D8-2D21-C84C-3285-587EC19DE7A1}"/>
          </ac:grpSpMkLst>
        </pc:grpChg>
        <pc:grpChg chg="mod">
          <ac:chgData name="Jacques van Gerven" userId="d941a661-6dc3-4e56-bf0a-d0e0f45db4cf" providerId="ADAL" clId="{4E1593D1-2AE5-9F49-9EC1-3126A694FEC3}" dt="2024-03-26T11:51:13.909" v="3194" actId="1076"/>
          <ac:grpSpMkLst>
            <pc:docMk/>
            <pc:sldMk cId="3236631792" sldId="2147478815"/>
            <ac:grpSpMk id="80" creationId="{82F47B7A-8DFE-1E2C-7308-3F33797A2B6E}"/>
          </ac:grpSpMkLst>
        </pc:grpChg>
        <pc:grpChg chg="mod">
          <ac:chgData name="Jacques van Gerven" userId="d941a661-6dc3-4e56-bf0a-d0e0f45db4cf" providerId="ADAL" clId="{4E1593D1-2AE5-9F49-9EC1-3126A694FEC3}" dt="2024-03-26T11:51:13.909" v="3194" actId="1076"/>
          <ac:grpSpMkLst>
            <pc:docMk/>
            <pc:sldMk cId="3236631792" sldId="2147478815"/>
            <ac:grpSpMk id="93" creationId="{EEB7F080-BAAC-231D-AA30-559684FAE65C}"/>
          </ac:grpSpMkLst>
        </pc:grpChg>
        <pc:grpChg chg="mod">
          <ac:chgData name="Jacques van Gerven" userId="d941a661-6dc3-4e56-bf0a-d0e0f45db4cf" providerId="ADAL" clId="{4E1593D1-2AE5-9F49-9EC1-3126A694FEC3}" dt="2024-03-26T11:51:13.909" v="3194" actId="1076"/>
          <ac:grpSpMkLst>
            <pc:docMk/>
            <pc:sldMk cId="3236631792" sldId="2147478815"/>
            <ac:grpSpMk id="106" creationId="{E6E0304A-9D0C-9D74-9DFC-C49DEEFD2B71}"/>
          </ac:grpSpMkLst>
        </pc:grpChg>
        <pc:picChg chg="add mod">
          <ac:chgData name="Jacques van Gerven" userId="d941a661-6dc3-4e56-bf0a-d0e0f45db4cf" providerId="ADAL" clId="{4E1593D1-2AE5-9F49-9EC1-3126A694FEC3}" dt="2024-03-26T11:51:13.909" v="3194" actId="1076"/>
          <ac:picMkLst>
            <pc:docMk/>
            <pc:sldMk cId="3236631792" sldId="2147478815"/>
            <ac:picMk id="2" creationId="{FAA1509E-71E5-1979-03F5-1F15F4461074}"/>
          </ac:picMkLst>
        </pc:picChg>
        <pc:picChg chg="add mod">
          <ac:chgData name="Jacques van Gerven" userId="d941a661-6dc3-4e56-bf0a-d0e0f45db4cf" providerId="ADAL" clId="{4E1593D1-2AE5-9F49-9EC1-3126A694FEC3}" dt="2024-03-26T11:51:13.909" v="3194" actId="1076"/>
          <ac:picMkLst>
            <pc:docMk/>
            <pc:sldMk cId="3236631792" sldId="2147478815"/>
            <ac:picMk id="4" creationId="{983F4DA1-42E5-CFE1-C261-6FDE1A94E3C2}"/>
          </ac:picMkLst>
        </pc:picChg>
        <pc:picChg chg="add mod">
          <ac:chgData name="Jacques van Gerven" userId="d941a661-6dc3-4e56-bf0a-d0e0f45db4cf" providerId="ADAL" clId="{4E1593D1-2AE5-9F49-9EC1-3126A694FEC3}" dt="2024-03-26T11:51:13.909" v="3194" actId="1076"/>
          <ac:picMkLst>
            <pc:docMk/>
            <pc:sldMk cId="3236631792" sldId="2147478815"/>
            <ac:picMk id="5" creationId="{2A768260-D78A-401F-04F4-BAED501E22D6}"/>
          </ac:picMkLst>
        </pc:picChg>
        <pc:picChg chg="mod">
          <ac:chgData name="Jacques van Gerven" userId="d941a661-6dc3-4e56-bf0a-d0e0f45db4cf" providerId="ADAL" clId="{4E1593D1-2AE5-9F49-9EC1-3126A694FEC3}" dt="2024-03-26T11:36:25.214" v="2947" actId="207"/>
          <ac:picMkLst>
            <pc:docMk/>
            <pc:sldMk cId="3236631792" sldId="2147478815"/>
            <ac:picMk id="6" creationId="{940B3C5F-84DB-2332-3CAE-77989161EAB8}"/>
          </ac:picMkLst>
        </pc:picChg>
        <pc:picChg chg="add mod">
          <ac:chgData name="Jacques van Gerven" userId="d941a661-6dc3-4e56-bf0a-d0e0f45db4cf" providerId="ADAL" clId="{4E1593D1-2AE5-9F49-9EC1-3126A694FEC3}" dt="2024-03-26T11:51:13.909" v="3194" actId="1076"/>
          <ac:picMkLst>
            <pc:docMk/>
            <pc:sldMk cId="3236631792" sldId="2147478815"/>
            <ac:picMk id="8" creationId="{4CC00902-2E36-CDAE-5061-9BE548B6CC88}"/>
          </ac:picMkLst>
        </pc:picChg>
        <pc:picChg chg="del mod">
          <ac:chgData name="Jacques van Gerven" userId="d941a661-6dc3-4e56-bf0a-d0e0f45db4cf" providerId="ADAL" clId="{4E1593D1-2AE5-9F49-9EC1-3126A694FEC3}" dt="2024-03-26T11:37:01.114" v="2989" actId="478"/>
          <ac:picMkLst>
            <pc:docMk/>
            <pc:sldMk cId="3236631792" sldId="2147478815"/>
            <ac:picMk id="13" creationId="{327AA02F-8A40-4ED4-BA3D-8B0230D0A415}"/>
          </ac:picMkLst>
        </pc:picChg>
        <pc:picChg chg="del mod">
          <ac:chgData name="Jacques van Gerven" userId="d941a661-6dc3-4e56-bf0a-d0e0f45db4cf" providerId="ADAL" clId="{4E1593D1-2AE5-9F49-9EC1-3126A694FEC3}" dt="2024-03-26T11:37:01.114" v="2989" actId="478"/>
          <ac:picMkLst>
            <pc:docMk/>
            <pc:sldMk cId="3236631792" sldId="2147478815"/>
            <ac:picMk id="17" creationId="{4D3845EB-3788-4B85-D984-F9DD916E4628}"/>
          </ac:picMkLst>
        </pc:picChg>
        <pc:picChg chg="del mod">
          <ac:chgData name="Jacques van Gerven" userId="d941a661-6dc3-4e56-bf0a-d0e0f45db4cf" providerId="ADAL" clId="{4E1593D1-2AE5-9F49-9EC1-3126A694FEC3}" dt="2024-03-26T11:37:01.114" v="2989" actId="478"/>
          <ac:picMkLst>
            <pc:docMk/>
            <pc:sldMk cId="3236631792" sldId="2147478815"/>
            <ac:picMk id="23" creationId="{F62F50B3-2E7B-A25D-F319-226498BB0C0F}"/>
          </ac:picMkLst>
        </pc:picChg>
        <pc:picChg chg="del mod">
          <ac:chgData name="Jacques van Gerven" userId="d941a661-6dc3-4e56-bf0a-d0e0f45db4cf" providerId="ADAL" clId="{4E1593D1-2AE5-9F49-9EC1-3126A694FEC3}" dt="2024-03-26T11:37:01.114" v="2989" actId="478"/>
          <ac:picMkLst>
            <pc:docMk/>
            <pc:sldMk cId="3236631792" sldId="2147478815"/>
            <ac:picMk id="25" creationId="{AAD8D4E7-62B8-B06B-EE09-225C2F95ACDE}"/>
          </ac:picMkLst>
        </pc:picChg>
      </pc:sldChg>
      <pc:sldChg chg="add del mod modTransition modShow">
        <pc:chgData name="Jacques van Gerven" userId="d941a661-6dc3-4e56-bf0a-d0e0f45db4cf" providerId="ADAL" clId="{4E1593D1-2AE5-9F49-9EC1-3126A694FEC3}" dt="2024-03-26T13:36:37.821" v="6687" actId="2696"/>
        <pc:sldMkLst>
          <pc:docMk/>
          <pc:sldMk cId="3947627501" sldId="2147478816"/>
        </pc:sldMkLst>
      </pc:sldChg>
      <pc:sldChg chg="addSp delSp modSp add mod modTransition modClrScheme modCm chgLayout">
        <pc:chgData name="Jacques van Gerven" userId="d941a661-6dc3-4e56-bf0a-d0e0f45db4cf" providerId="ADAL" clId="{4E1593D1-2AE5-9F49-9EC1-3126A694FEC3}" dt="2024-03-27T12:18:45.752" v="8139"/>
        <pc:sldMkLst>
          <pc:docMk/>
          <pc:sldMk cId="572846705" sldId="2147478817"/>
        </pc:sldMkLst>
        <pc:spChg chg="del mod">
          <ac:chgData name="Jacques van Gerven" userId="d941a661-6dc3-4e56-bf0a-d0e0f45db4cf" providerId="ADAL" clId="{4E1593D1-2AE5-9F49-9EC1-3126A694FEC3}" dt="2024-03-26T11:48:53.390" v="3164" actId="478"/>
          <ac:spMkLst>
            <pc:docMk/>
            <pc:sldMk cId="572846705" sldId="2147478817"/>
            <ac:spMk id="2" creationId="{44B42702-E0C4-BD92-E27C-8E296D07D5F1}"/>
          </ac:spMkLst>
        </pc:spChg>
        <pc:spChg chg="add mod ord">
          <ac:chgData name="Jacques van Gerven" userId="d941a661-6dc3-4e56-bf0a-d0e0f45db4cf" providerId="ADAL" clId="{4E1593D1-2AE5-9F49-9EC1-3126A694FEC3}" dt="2024-03-26T11:49:15.120" v="3173" actId="122"/>
          <ac:spMkLst>
            <pc:docMk/>
            <pc:sldMk cId="572846705" sldId="2147478817"/>
            <ac:spMk id="3" creationId="{18F231B4-0DB3-CC78-361E-E389FDDD5E3C}"/>
          </ac:spMkLst>
        </pc:spChg>
        <pc:spChg chg="mod">
          <ac:chgData name="Jacques van Gerven" userId="d941a661-6dc3-4e56-bf0a-d0e0f45db4cf" providerId="ADAL" clId="{4E1593D1-2AE5-9F49-9EC1-3126A694FEC3}" dt="2024-03-27T12:14:59.754" v="8131" actId="1076"/>
          <ac:spMkLst>
            <pc:docMk/>
            <pc:sldMk cId="572846705" sldId="2147478817"/>
            <ac:spMk id="4" creationId="{52FF5769-E7FD-5866-9CF5-11B01C3FA50C}"/>
          </ac:spMkLst>
        </pc:spChg>
        <pc:spChg chg="add mod ord">
          <ac:chgData name="Jacques van Gerven" userId="d941a661-6dc3-4e56-bf0a-d0e0f45db4cf" providerId="ADAL" clId="{4E1593D1-2AE5-9F49-9EC1-3126A694FEC3}" dt="2024-03-26T11:49:19.302" v="3175" actId="1076"/>
          <ac:spMkLst>
            <pc:docMk/>
            <pc:sldMk cId="572846705" sldId="2147478817"/>
            <ac:spMk id="5" creationId="{A22EA2DC-E707-B186-140B-B4E569626808}"/>
          </ac:spMkLst>
        </pc:spChg>
        <pc:spChg chg="add del mod">
          <ac:chgData name="Jacques van Gerven" userId="d941a661-6dc3-4e56-bf0a-d0e0f45db4cf" providerId="ADAL" clId="{4E1593D1-2AE5-9F49-9EC1-3126A694FEC3}" dt="2024-03-27T08:47:03.109" v="8103"/>
          <ac:spMkLst>
            <pc:docMk/>
            <pc:sldMk cId="572846705" sldId="2147478817"/>
            <ac:spMk id="6" creationId="{B6367996-9A55-DF43-9F07-FD22B00496E1}"/>
          </ac:spMkLst>
        </pc:spChg>
        <pc:spChg chg="add del mod">
          <ac:chgData name="Jacques van Gerven" userId="d941a661-6dc3-4e56-bf0a-d0e0f45db4cf" providerId="ADAL" clId="{4E1593D1-2AE5-9F49-9EC1-3126A694FEC3}" dt="2024-03-27T08:47:03.109" v="8103"/>
          <ac:spMkLst>
            <pc:docMk/>
            <pc:sldMk cId="572846705" sldId="2147478817"/>
            <ac:spMk id="7" creationId="{783F327C-9606-B8A0-3842-5879F1A8591A}"/>
          </ac:spMkLst>
        </pc:spChg>
        <pc:spChg chg="add mod">
          <ac:chgData name="Jacques van Gerven" userId="d941a661-6dc3-4e56-bf0a-d0e0f45db4cf" providerId="ADAL" clId="{4E1593D1-2AE5-9F49-9EC1-3126A694FEC3}" dt="2024-03-27T08:47:59.237" v="8109"/>
          <ac:spMkLst>
            <pc:docMk/>
            <pc:sldMk cId="572846705" sldId="2147478817"/>
            <ac:spMk id="8" creationId="{D3C3C21B-B2D7-A2DF-84BA-A3B665814B42}"/>
          </ac:spMkLst>
        </pc:spChg>
        <pc:spChg chg="add mod">
          <ac:chgData name="Jacques van Gerven" userId="d941a661-6dc3-4e56-bf0a-d0e0f45db4cf" providerId="ADAL" clId="{4E1593D1-2AE5-9F49-9EC1-3126A694FEC3}" dt="2024-03-27T08:47:59.237" v="8109"/>
          <ac:spMkLst>
            <pc:docMk/>
            <pc:sldMk cId="572846705" sldId="2147478817"/>
            <ac:spMk id="9" creationId="{251EC700-8305-E027-20A0-D9E20481C7AD}"/>
          </ac:spMkLst>
        </pc:spChg>
        <pc:picChg chg="add mod">
          <ac:chgData name="Jacques van Gerven" userId="d941a661-6dc3-4e56-bf0a-d0e0f45db4cf" providerId="ADAL" clId="{4E1593D1-2AE5-9F49-9EC1-3126A694FEC3}" dt="2024-03-27T12:13:15.061" v="8126" actId="14100"/>
          <ac:picMkLst>
            <pc:docMk/>
            <pc:sldMk cId="572846705" sldId="2147478817"/>
            <ac:picMk id="6" creationId="{C666C0F8-1800-33B6-3FCE-46ACC3A1898F}"/>
          </ac:picMkLst>
        </pc:picChg>
        <pc:picChg chg="add mod modCrop">
          <ac:chgData name="Jacques van Gerven" userId="d941a661-6dc3-4e56-bf0a-d0e0f45db4cf" providerId="ADAL" clId="{4E1593D1-2AE5-9F49-9EC1-3126A694FEC3}" dt="2024-03-27T12:17:30.938" v="8138" actId="167"/>
          <ac:picMkLst>
            <pc:docMk/>
            <pc:sldMk cId="572846705" sldId="2147478817"/>
            <ac:picMk id="10" creationId="{D697C5D9-9BC0-77C3-C224-2C63AA4B92B4}"/>
          </ac:picMkLst>
        </pc:picChg>
        <pc:picChg chg="add del mod">
          <ac:chgData name="Jacques van Gerven" userId="d941a661-6dc3-4e56-bf0a-d0e0f45db4cf" providerId="ADAL" clId="{4E1593D1-2AE5-9F49-9EC1-3126A694FEC3}" dt="2024-03-27T12:12:43.025" v="8118" actId="478"/>
          <ac:picMkLst>
            <pc:docMk/>
            <pc:sldMk cId="572846705" sldId="2147478817"/>
            <ac:picMk id="1026" creationId="{CAE4535C-69B3-5414-4764-D9B48EE41971}"/>
          </ac:picMkLst>
        </pc:picChg>
        <pc:picChg chg="add del mod">
          <ac:chgData name="Jacques van Gerven" userId="d941a661-6dc3-4e56-bf0a-d0e0f45db4cf" providerId="ADAL" clId="{4E1593D1-2AE5-9F49-9EC1-3126A694FEC3}" dt="2024-03-27T12:13:10.166" v="8124" actId="478"/>
          <ac:picMkLst>
            <pc:docMk/>
            <pc:sldMk cId="572846705" sldId="2147478817"/>
            <ac:picMk id="1028" creationId="{9BBADFDD-FE37-82EC-360A-E632F9E1C29F}"/>
          </ac:picMkLst>
        </pc:picChg>
        <pc:picChg chg="add mod">
          <ac:chgData name="Jacques van Gerven" userId="d941a661-6dc3-4e56-bf0a-d0e0f45db4cf" providerId="ADAL" clId="{4E1593D1-2AE5-9F49-9EC1-3126A694FEC3}" dt="2024-03-27T12:14:53.943" v="8130" actId="167"/>
          <ac:picMkLst>
            <pc:docMk/>
            <pc:sldMk cId="572846705" sldId="2147478817"/>
            <ac:picMk id="1030" creationId="{8FDD9EAC-E4D5-8845-A203-F9C5A7E164AB}"/>
          </ac:picMkLst>
        </pc:picChg>
        <pc:extLst>
          <p:ext xmlns:p="http://schemas.openxmlformats.org/presentationml/2006/main" uri="{D6D511B9-2390-475A-947B-AFAB55BFBCF1}">
            <pc226:cmChg xmlns:pc226="http://schemas.microsoft.com/office/powerpoint/2022/06/main/command" chg="">
              <pc226:chgData name="Jacques van Gerven" userId="d941a661-6dc3-4e56-bf0a-d0e0f45db4cf" providerId="ADAL" clId="{4E1593D1-2AE5-9F49-9EC1-3126A694FEC3}" dt="2024-03-27T12:18:45.752" v="8139"/>
              <pc2:cmMkLst xmlns:pc2="http://schemas.microsoft.com/office/powerpoint/2019/9/main/command">
                <pc:docMk/>
                <pc:sldMk cId="572846705" sldId="2147478817"/>
                <pc2:cmMk id="{EF6624B3-4266-EA49-83CB-8754F8D3DB43}"/>
              </pc2:cmMkLst>
              <pc226:cmRplyChg chg="add">
                <pc226:chgData name="Jacques van Gerven" userId="d941a661-6dc3-4e56-bf0a-d0e0f45db4cf" providerId="ADAL" clId="{4E1593D1-2AE5-9F49-9EC1-3126A694FEC3}" dt="2024-03-27T12:18:45.752" v="8139"/>
                <pc2:cmRplyMkLst xmlns:pc2="http://schemas.microsoft.com/office/powerpoint/2019/9/main/command">
                  <pc:docMk/>
                  <pc:sldMk cId="572846705" sldId="2147478817"/>
                  <pc2:cmMk id="{EF6624B3-4266-EA49-83CB-8754F8D3DB43}"/>
                  <pc2:cmRplyMk id="{D0A63B43-D0D2-7344-98F4-A4E6C0B70A43}"/>
                </pc2:cmRplyMkLst>
              </pc226:cmRplyChg>
            </pc226:cmChg>
          </p:ext>
        </pc:extLst>
      </pc:sldChg>
      <pc:sldChg chg="addSp delSp modSp add mod modTransition setBg addCm delCm modCm">
        <pc:chgData name="Jacques van Gerven" userId="d941a661-6dc3-4e56-bf0a-d0e0f45db4cf" providerId="ADAL" clId="{4E1593D1-2AE5-9F49-9EC1-3126A694FEC3}" dt="2024-03-27T14:11:09.165" v="8173"/>
        <pc:sldMkLst>
          <pc:docMk/>
          <pc:sldMk cId="1006765018" sldId="2147478818"/>
        </pc:sldMkLst>
        <pc:spChg chg="mod">
          <ac:chgData name="Jacques van Gerven" userId="d941a661-6dc3-4e56-bf0a-d0e0f45db4cf" providerId="ADAL" clId="{4E1593D1-2AE5-9F49-9EC1-3126A694FEC3}" dt="2024-03-26T12:27:44.315" v="4797" actId="1076"/>
          <ac:spMkLst>
            <pc:docMk/>
            <pc:sldMk cId="1006765018" sldId="2147478818"/>
            <ac:spMk id="2" creationId="{66F2866E-FC1F-1E93-FD86-6E9BEAE19CBF}"/>
          </ac:spMkLst>
        </pc:spChg>
        <pc:spChg chg="mod">
          <ac:chgData name="Jacques van Gerven" userId="d941a661-6dc3-4e56-bf0a-d0e0f45db4cf" providerId="ADAL" clId="{4E1593D1-2AE5-9F49-9EC1-3126A694FEC3}" dt="2024-03-26T12:27:45.568" v="4798" actId="1076"/>
          <ac:spMkLst>
            <pc:docMk/>
            <pc:sldMk cId="1006765018" sldId="2147478818"/>
            <ac:spMk id="3" creationId="{ECBAE296-01D9-B2E2-A2E0-A397E9BD8325}"/>
          </ac:spMkLst>
        </pc:spChg>
        <pc:spChg chg="add mod">
          <ac:chgData name="Jacques van Gerven" userId="d941a661-6dc3-4e56-bf0a-d0e0f45db4cf" providerId="ADAL" clId="{4E1593D1-2AE5-9F49-9EC1-3126A694FEC3}" dt="2024-03-26T13:31:31.236" v="6553" actId="1076"/>
          <ac:spMkLst>
            <pc:docMk/>
            <pc:sldMk cId="1006765018" sldId="2147478818"/>
            <ac:spMk id="9" creationId="{1934A560-91AF-B976-722B-61A719E4407C}"/>
          </ac:spMkLst>
        </pc:spChg>
        <pc:spChg chg="mod">
          <ac:chgData name="Jacques van Gerven" userId="d941a661-6dc3-4e56-bf0a-d0e0f45db4cf" providerId="ADAL" clId="{4E1593D1-2AE5-9F49-9EC1-3126A694FEC3}" dt="2024-03-26T13:34:42.821" v="6656"/>
          <ac:spMkLst>
            <pc:docMk/>
            <pc:sldMk cId="1006765018" sldId="2147478818"/>
            <ac:spMk id="14" creationId="{485E5560-CB2F-484E-09BE-0CD6893905C2}"/>
          </ac:spMkLst>
        </pc:spChg>
        <pc:spChg chg="add del mod">
          <ac:chgData name="Jacques van Gerven" userId="d941a661-6dc3-4e56-bf0a-d0e0f45db4cf" providerId="ADAL" clId="{4E1593D1-2AE5-9F49-9EC1-3126A694FEC3}" dt="2024-03-27T08:47:03.109" v="8103"/>
          <ac:spMkLst>
            <pc:docMk/>
            <pc:sldMk cId="1006765018" sldId="2147478818"/>
            <ac:spMk id="16" creationId="{28DC6830-5BE8-0A5B-E41D-1D9F4C3EF641}"/>
          </ac:spMkLst>
        </pc:spChg>
        <pc:spChg chg="add del mod">
          <ac:chgData name="Jacques van Gerven" userId="d941a661-6dc3-4e56-bf0a-d0e0f45db4cf" providerId="ADAL" clId="{4E1593D1-2AE5-9F49-9EC1-3126A694FEC3}" dt="2024-03-27T08:47:03.109" v="8103"/>
          <ac:spMkLst>
            <pc:docMk/>
            <pc:sldMk cId="1006765018" sldId="2147478818"/>
            <ac:spMk id="17" creationId="{39ACE863-D0AE-D128-56D3-EE27DE742684}"/>
          </ac:spMkLst>
        </pc:spChg>
        <pc:spChg chg="add mod">
          <ac:chgData name="Jacques van Gerven" userId="d941a661-6dc3-4e56-bf0a-d0e0f45db4cf" providerId="ADAL" clId="{4E1593D1-2AE5-9F49-9EC1-3126A694FEC3}" dt="2024-03-27T08:47:59.237" v="8109"/>
          <ac:spMkLst>
            <pc:docMk/>
            <pc:sldMk cId="1006765018" sldId="2147478818"/>
            <ac:spMk id="18" creationId="{4C897621-7F35-CB7C-6447-70813D00FBA1}"/>
          </ac:spMkLst>
        </pc:spChg>
        <pc:spChg chg="add mod">
          <ac:chgData name="Jacques van Gerven" userId="d941a661-6dc3-4e56-bf0a-d0e0f45db4cf" providerId="ADAL" clId="{4E1593D1-2AE5-9F49-9EC1-3126A694FEC3}" dt="2024-03-27T08:47:59.237" v="8109"/>
          <ac:spMkLst>
            <pc:docMk/>
            <pc:sldMk cId="1006765018" sldId="2147478818"/>
            <ac:spMk id="19" creationId="{210F82C6-6994-4B8C-EC55-ED6F15026FB5}"/>
          </ac:spMkLst>
        </pc:spChg>
        <pc:grpChg chg="add del">
          <ac:chgData name="Jacques van Gerven" userId="d941a661-6dc3-4e56-bf0a-d0e0f45db4cf" providerId="ADAL" clId="{4E1593D1-2AE5-9F49-9EC1-3126A694FEC3}" dt="2024-03-26T13:34:38.395" v="6655" actId="478"/>
          <ac:grpSpMkLst>
            <pc:docMk/>
            <pc:sldMk cId="1006765018" sldId="2147478818"/>
            <ac:grpSpMk id="12" creationId="{7DE42C61-0120-C3F0-D4F7-109190C7DA89}"/>
          </ac:grpSpMkLst>
        </pc:grpChg>
        <pc:grpChg chg="add mod">
          <ac:chgData name="Jacques van Gerven" userId="d941a661-6dc3-4e56-bf0a-d0e0f45db4cf" providerId="ADAL" clId="{4E1593D1-2AE5-9F49-9EC1-3126A694FEC3}" dt="2024-03-26T13:34:53.058" v="6681" actId="167"/>
          <ac:grpSpMkLst>
            <pc:docMk/>
            <pc:sldMk cId="1006765018" sldId="2147478818"/>
            <ac:grpSpMk id="13" creationId="{20EDEA84-CEA3-90DC-4841-02EE4F8B7BFF}"/>
          </ac:grpSpMkLst>
        </pc:grpChg>
        <pc:picChg chg="del">
          <ac:chgData name="Jacques van Gerven" userId="d941a661-6dc3-4e56-bf0a-d0e0f45db4cf" providerId="ADAL" clId="{4E1593D1-2AE5-9F49-9EC1-3126A694FEC3}" dt="2024-03-26T13:08:01.684" v="6506" actId="478"/>
          <ac:picMkLst>
            <pc:docMk/>
            <pc:sldMk cId="1006765018" sldId="2147478818"/>
            <ac:picMk id="5" creationId="{0CB87BBC-4C83-09EC-A99B-DBBA9E2F93DC}"/>
          </ac:picMkLst>
        </pc:picChg>
        <pc:picChg chg="mod modCrop">
          <ac:chgData name="Jacques van Gerven" userId="d941a661-6dc3-4e56-bf0a-d0e0f45db4cf" providerId="ADAL" clId="{4E1593D1-2AE5-9F49-9EC1-3126A694FEC3}" dt="2024-03-26T13:07:23.600" v="6505" actId="108"/>
          <ac:picMkLst>
            <pc:docMk/>
            <pc:sldMk cId="1006765018" sldId="2147478818"/>
            <ac:picMk id="6" creationId="{D4D01D17-1FF5-7C05-2FFD-155BA70DD255}"/>
          </ac:picMkLst>
        </pc:picChg>
        <pc:picChg chg="add mod modCrop">
          <ac:chgData name="Jacques van Gerven" userId="d941a661-6dc3-4e56-bf0a-d0e0f45db4cf" providerId="ADAL" clId="{4E1593D1-2AE5-9F49-9EC1-3126A694FEC3}" dt="2024-03-26T13:07:23.133" v="6504" actId="108"/>
          <ac:picMkLst>
            <pc:docMk/>
            <pc:sldMk cId="1006765018" sldId="2147478818"/>
            <ac:picMk id="7" creationId="{2266A699-42ED-12F0-7C3E-36A91B400A47}"/>
          </ac:picMkLst>
        </pc:picChg>
        <pc:picChg chg="add mod">
          <ac:chgData name="Jacques van Gerven" userId="d941a661-6dc3-4e56-bf0a-d0e0f45db4cf" providerId="ADAL" clId="{4E1593D1-2AE5-9F49-9EC1-3126A694FEC3}" dt="2024-03-26T13:34:10.672" v="6651" actId="1076"/>
          <ac:picMkLst>
            <pc:docMk/>
            <pc:sldMk cId="1006765018" sldId="2147478818"/>
            <ac:picMk id="11" creationId="{A2AD9FFB-C7C7-7384-2C53-A61A2560DFA8}"/>
          </ac:picMkLst>
        </pc:picChg>
        <pc:picChg chg="mod">
          <ac:chgData name="Jacques van Gerven" userId="d941a661-6dc3-4e56-bf0a-d0e0f45db4cf" providerId="ADAL" clId="{4E1593D1-2AE5-9F49-9EC1-3126A694FEC3}" dt="2024-03-26T13:34:42.821" v="6656"/>
          <ac:picMkLst>
            <pc:docMk/>
            <pc:sldMk cId="1006765018" sldId="2147478818"/>
            <ac:picMk id="15" creationId="{96393A47-3354-5F9F-9ADF-6EA0D72FCC6D}"/>
          </ac:picMkLst>
        </pc:picChg>
        <pc:extLst>
          <p:ext xmlns:p="http://schemas.openxmlformats.org/presentationml/2006/main" uri="{D6D511B9-2390-475A-947B-AFAB55BFBCF1}">
            <pc226:cmChg xmlns:pc226="http://schemas.microsoft.com/office/powerpoint/2022/06/main/command" chg="add del">
              <pc226:chgData name="Jacques van Gerven" userId="d941a661-6dc3-4e56-bf0a-d0e0f45db4cf" providerId="ADAL" clId="{4E1593D1-2AE5-9F49-9EC1-3126A694FEC3}" dt="2024-03-27T14:11:09.165" v="8173"/>
              <pc2:cmMkLst xmlns:pc2="http://schemas.microsoft.com/office/powerpoint/2019/9/main/command">
                <pc:docMk/>
                <pc:sldMk cId="1006765018" sldId="2147478818"/>
                <pc2:cmMk id="{AD72007C-B0C4-904B-916A-0CC1B59F6099}"/>
              </pc2:cmMkLst>
              <pc226:cmRplyChg chg="add">
                <pc226:chgData name="Jacques van Gerven" userId="d941a661-6dc3-4e56-bf0a-d0e0f45db4cf" providerId="ADAL" clId="{4E1593D1-2AE5-9F49-9EC1-3126A694FEC3}" dt="2024-03-26T13:35:44.975" v="6685"/>
                <pc2:cmRplyMkLst xmlns:pc2="http://schemas.microsoft.com/office/powerpoint/2019/9/main/command">
                  <pc:docMk/>
                  <pc:sldMk cId="1006765018" sldId="2147478818"/>
                  <pc2:cmMk id="{AD72007C-B0C4-904B-916A-0CC1B59F6099}"/>
                  <pc2:cmRplyMk id="{5C452CA8-40F6-7C4C-A883-2858435EAD31}"/>
                </pc2:cmRplyMkLst>
              </pc226:cmRplyChg>
            </pc226:cmChg>
          </p:ext>
        </pc:extLst>
      </pc:sldChg>
      <pc:sldChg chg="addSp delSp modSp add mod modTransition setBg">
        <pc:chgData name="Jacques van Gerven" userId="d941a661-6dc3-4e56-bf0a-d0e0f45db4cf" providerId="ADAL" clId="{4E1593D1-2AE5-9F49-9EC1-3126A694FEC3}" dt="2024-03-27T08:47:59.237" v="8109"/>
        <pc:sldMkLst>
          <pc:docMk/>
          <pc:sldMk cId="3631314521" sldId="2147478819"/>
        </pc:sldMkLst>
        <pc:spChg chg="mod">
          <ac:chgData name="Jacques van Gerven" userId="d941a661-6dc3-4e56-bf0a-d0e0f45db4cf" providerId="ADAL" clId="{4E1593D1-2AE5-9F49-9EC1-3126A694FEC3}" dt="2024-03-26T13:34:15.694" v="6653"/>
          <ac:spMkLst>
            <pc:docMk/>
            <pc:sldMk cId="3631314521" sldId="2147478819"/>
            <ac:spMk id="8" creationId="{F1C774F4-84CF-B9ED-060E-64F031247373}"/>
          </ac:spMkLst>
        </pc:spChg>
        <pc:spChg chg="mod">
          <ac:chgData name="Jacques van Gerven" userId="d941a661-6dc3-4e56-bf0a-d0e0f45db4cf" providerId="ADAL" clId="{4E1593D1-2AE5-9F49-9EC1-3126A694FEC3}" dt="2024-03-26T13:34:56.170" v="6683"/>
          <ac:spMkLst>
            <pc:docMk/>
            <pc:sldMk cId="3631314521" sldId="2147478819"/>
            <ac:spMk id="11" creationId="{6BCD4D4D-9963-3193-B4F4-EE18E47A38AF}"/>
          </ac:spMkLst>
        </pc:spChg>
        <pc:spChg chg="add del mod">
          <ac:chgData name="Jacques van Gerven" userId="d941a661-6dc3-4e56-bf0a-d0e0f45db4cf" providerId="ADAL" clId="{4E1593D1-2AE5-9F49-9EC1-3126A694FEC3}" dt="2024-03-27T08:47:03.109" v="8103"/>
          <ac:spMkLst>
            <pc:docMk/>
            <pc:sldMk cId="3631314521" sldId="2147478819"/>
            <ac:spMk id="13" creationId="{91A3B8E4-E9FE-0A7B-4D32-30E521EA677E}"/>
          </ac:spMkLst>
        </pc:spChg>
        <pc:spChg chg="add del mod">
          <ac:chgData name="Jacques van Gerven" userId="d941a661-6dc3-4e56-bf0a-d0e0f45db4cf" providerId="ADAL" clId="{4E1593D1-2AE5-9F49-9EC1-3126A694FEC3}" dt="2024-03-27T08:47:03.109" v="8103"/>
          <ac:spMkLst>
            <pc:docMk/>
            <pc:sldMk cId="3631314521" sldId="2147478819"/>
            <ac:spMk id="14" creationId="{FB4C6685-5607-CDDA-F408-EEB3BF6D2B02}"/>
          </ac:spMkLst>
        </pc:spChg>
        <pc:spChg chg="add mod">
          <ac:chgData name="Jacques van Gerven" userId="d941a661-6dc3-4e56-bf0a-d0e0f45db4cf" providerId="ADAL" clId="{4E1593D1-2AE5-9F49-9EC1-3126A694FEC3}" dt="2024-03-27T08:47:59.237" v="8109"/>
          <ac:spMkLst>
            <pc:docMk/>
            <pc:sldMk cId="3631314521" sldId="2147478819"/>
            <ac:spMk id="15" creationId="{32D3FF0E-3F52-C17F-C13B-0DC0381E15E1}"/>
          </ac:spMkLst>
        </pc:spChg>
        <pc:spChg chg="add mod">
          <ac:chgData name="Jacques van Gerven" userId="d941a661-6dc3-4e56-bf0a-d0e0f45db4cf" providerId="ADAL" clId="{4E1593D1-2AE5-9F49-9EC1-3126A694FEC3}" dt="2024-03-27T08:47:59.237" v="8109"/>
          <ac:spMkLst>
            <pc:docMk/>
            <pc:sldMk cId="3631314521" sldId="2147478819"/>
            <ac:spMk id="16" creationId="{78593BB6-FECF-F916-52B9-4AC2571DC7EF}"/>
          </ac:spMkLst>
        </pc:spChg>
        <pc:grpChg chg="add del mod">
          <ac:chgData name="Jacques van Gerven" userId="d941a661-6dc3-4e56-bf0a-d0e0f45db4cf" providerId="ADAL" clId="{4E1593D1-2AE5-9F49-9EC1-3126A694FEC3}" dt="2024-03-26T13:34:55.727" v="6682" actId="478"/>
          <ac:grpSpMkLst>
            <pc:docMk/>
            <pc:sldMk cId="3631314521" sldId="2147478819"/>
            <ac:grpSpMk id="4" creationId="{82600CE6-F15C-9809-A152-FA6C2718A328}"/>
          </ac:grpSpMkLst>
        </pc:grpChg>
        <pc:grpChg chg="add mod">
          <ac:chgData name="Jacques van Gerven" userId="d941a661-6dc3-4e56-bf0a-d0e0f45db4cf" providerId="ADAL" clId="{4E1593D1-2AE5-9F49-9EC1-3126A694FEC3}" dt="2024-03-26T13:34:56.774" v="6684" actId="167"/>
          <ac:grpSpMkLst>
            <pc:docMk/>
            <pc:sldMk cId="3631314521" sldId="2147478819"/>
            <ac:grpSpMk id="10" creationId="{EFA5044F-B7B4-5266-C91D-78CECF8BE8CC}"/>
          </ac:grpSpMkLst>
        </pc:grpChg>
        <pc:picChg chg="mod modCrop">
          <ac:chgData name="Jacques van Gerven" userId="d941a661-6dc3-4e56-bf0a-d0e0f45db4cf" providerId="ADAL" clId="{4E1593D1-2AE5-9F49-9EC1-3126A694FEC3}" dt="2024-03-26T13:07:17.483" v="6503" actId="14861"/>
          <ac:picMkLst>
            <pc:docMk/>
            <pc:sldMk cId="3631314521" sldId="2147478819"/>
            <ac:picMk id="6" creationId="{D4D01D17-1FF5-7C05-2FFD-155BA70DD255}"/>
          </ac:picMkLst>
        </pc:picChg>
        <pc:picChg chg="mod modCrop">
          <ac:chgData name="Jacques van Gerven" userId="d941a661-6dc3-4e56-bf0a-d0e0f45db4cf" providerId="ADAL" clId="{4E1593D1-2AE5-9F49-9EC1-3126A694FEC3}" dt="2024-03-26T13:07:17.483" v="6503" actId="14861"/>
          <ac:picMkLst>
            <pc:docMk/>
            <pc:sldMk cId="3631314521" sldId="2147478819"/>
            <ac:picMk id="7" creationId="{2266A699-42ED-12F0-7C3E-36A91B400A47}"/>
          </ac:picMkLst>
        </pc:picChg>
        <pc:picChg chg="mod">
          <ac:chgData name="Jacques van Gerven" userId="d941a661-6dc3-4e56-bf0a-d0e0f45db4cf" providerId="ADAL" clId="{4E1593D1-2AE5-9F49-9EC1-3126A694FEC3}" dt="2024-03-26T13:34:15.694" v="6653"/>
          <ac:picMkLst>
            <pc:docMk/>
            <pc:sldMk cId="3631314521" sldId="2147478819"/>
            <ac:picMk id="9" creationId="{C7B6CAC0-0E45-7C8E-CD1B-38E836E11BB6}"/>
          </ac:picMkLst>
        </pc:picChg>
        <pc:picChg chg="mod">
          <ac:chgData name="Jacques van Gerven" userId="d941a661-6dc3-4e56-bf0a-d0e0f45db4cf" providerId="ADAL" clId="{4E1593D1-2AE5-9F49-9EC1-3126A694FEC3}" dt="2024-03-26T13:34:56.170" v="6683"/>
          <ac:picMkLst>
            <pc:docMk/>
            <pc:sldMk cId="3631314521" sldId="2147478819"/>
            <ac:picMk id="12" creationId="{B558E5E4-984B-7FB5-88CA-FF3D18FE895D}"/>
          </ac:picMkLst>
        </pc:picChg>
      </pc:sldChg>
      <pc:sldChg chg="addSp delSp modSp add mod ord modClrScheme chgLayout">
        <pc:chgData name="Jacques van Gerven" userId="d941a661-6dc3-4e56-bf0a-d0e0f45db4cf" providerId="ADAL" clId="{4E1593D1-2AE5-9F49-9EC1-3126A694FEC3}" dt="2024-03-26T13:46:38.730" v="6820" actId="1035"/>
        <pc:sldMkLst>
          <pc:docMk/>
          <pc:sldMk cId="3697207625" sldId="2147478820"/>
        </pc:sldMkLst>
        <pc:spChg chg="mod">
          <ac:chgData name="Jacques van Gerven" userId="d941a661-6dc3-4e56-bf0a-d0e0f45db4cf" providerId="ADAL" clId="{4E1593D1-2AE5-9F49-9EC1-3126A694FEC3}" dt="2024-03-26T13:40:05.684" v="6722" actId="12788"/>
          <ac:spMkLst>
            <pc:docMk/>
            <pc:sldMk cId="3697207625" sldId="2147478820"/>
            <ac:spMk id="5" creationId="{482DB8D3-B1EC-1450-C75C-8FCC3AC46FFF}"/>
          </ac:spMkLst>
        </pc:spChg>
        <pc:spChg chg="add del mod">
          <ac:chgData name="Jacques van Gerven" userId="d941a661-6dc3-4e56-bf0a-d0e0f45db4cf" providerId="ADAL" clId="{4E1593D1-2AE5-9F49-9EC1-3126A694FEC3}" dt="2024-03-26T12:58:11.472" v="5031" actId="478"/>
          <ac:spMkLst>
            <pc:docMk/>
            <pc:sldMk cId="3697207625" sldId="2147478820"/>
            <ac:spMk id="7" creationId="{5E181670-72A5-BFA7-821A-C4F6DAACDCA6}"/>
          </ac:spMkLst>
        </pc:spChg>
        <pc:spChg chg="mod">
          <ac:chgData name="Jacques van Gerven" userId="d941a661-6dc3-4e56-bf0a-d0e0f45db4cf" providerId="ADAL" clId="{4E1593D1-2AE5-9F49-9EC1-3126A694FEC3}" dt="2024-03-26T13:03:38.394" v="6426" actId="27803"/>
          <ac:spMkLst>
            <pc:docMk/>
            <pc:sldMk cId="3697207625" sldId="2147478820"/>
            <ac:spMk id="14" creationId="{57D421CA-BD5B-B584-6740-BCD5744575AB}"/>
          </ac:spMkLst>
        </pc:spChg>
        <pc:spChg chg="mod">
          <ac:chgData name="Jacques van Gerven" userId="d941a661-6dc3-4e56-bf0a-d0e0f45db4cf" providerId="ADAL" clId="{4E1593D1-2AE5-9F49-9EC1-3126A694FEC3}" dt="2024-03-26T13:03:38.394" v="6426" actId="27803"/>
          <ac:spMkLst>
            <pc:docMk/>
            <pc:sldMk cId="3697207625" sldId="2147478820"/>
            <ac:spMk id="15" creationId="{AF3D5EAE-2356-4270-1693-999DFF5101E7}"/>
          </ac:spMkLst>
        </pc:spChg>
        <pc:spChg chg="mod">
          <ac:chgData name="Jacques van Gerven" userId="d941a661-6dc3-4e56-bf0a-d0e0f45db4cf" providerId="ADAL" clId="{4E1593D1-2AE5-9F49-9EC1-3126A694FEC3}" dt="2024-03-26T13:03:38.394" v="6426" actId="27803"/>
          <ac:spMkLst>
            <pc:docMk/>
            <pc:sldMk cId="3697207625" sldId="2147478820"/>
            <ac:spMk id="16" creationId="{283EAD1F-9A65-1D6A-4C99-C99D170E43EC}"/>
          </ac:spMkLst>
        </pc:spChg>
        <pc:spChg chg="mod">
          <ac:chgData name="Jacques van Gerven" userId="d941a661-6dc3-4e56-bf0a-d0e0f45db4cf" providerId="ADAL" clId="{4E1593D1-2AE5-9F49-9EC1-3126A694FEC3}" dt="2024-03-26T13:03:38.394" v="6426" actId="27803"/>
          <ac:spMkLst>
            <pc:docMk/>
            <pc:sldMk cId="3697207625" sldId="2147478820"/>
            <ac:spMk id="17" creationId="{6D254E3C-C08F-2E08-FC3B-1877EE4D2ABE}"/>
          </ac:spMkLst>
        </pc:spChg>
        <pc:spChg chg="mod">
          <ac:chgData name="Jacques van Gerven" userId="d941a661-6dc3-4e56-bf0a-d0e0f45db4cf" providerId="ADAL" clId="{4E1593D1-2AE5-9F49-9EC1-3126A694FEC3}" dt="2024-03-26T13:03:38.394" v="6426" actId="27803"/>
          <ac:spMkLst>
            <pc:docMk/>
            <pc:sldMk cId="3697207625" sldId="2147478820"/>
            <ac:spMk id="18" creationId="{19197494-A19D-D2B8-06CB-4B36406B87D1}"/>
          </ac:spMkLst>
        </pc:spChg>
        <pc:spChg chg="mod">
          <ac:chgData name="Jacques van Gerven" userId="d941a661-6dc3-4e56-bf0a-d0e0f45db4cf" providerId="ADAL" clId="{4E1593D1-2AE5-9F49-9EC1-3126A694FEC3}" dt="2024-03-26T13:03:38.394" v="6426" actId="27803"/>
          <ac:spMkLst>
            <pc:docMk/>
            <pc:sldMk cId="3697207625" sldId="2147478820"/>
            <ac:spMk id="19" creationId="{40D24679-E7F3-FC1E-8E4F-66E8D9F7D7E3}"/>
          </ac:spMkLst>
        </pc:spChg>
        <pc:spChg chg="mod">
          <ac:chgData name="Jacques van Gerven" userId="d941a661-6dc3-4e56-bf0a-d0e0f45db4cf" providerId="ADAL" clId="{4E1593D1-2AE5-9F49-9EC1-3126A694FEC3}" dt="2024-03-26T13:03:38.394" v="6426" actId="27803"/>
          <ac:spMkLst>
            <pc:docMk/>
            <pc:sldMk cId="3697207625" sldId="2147478820"/>
            <ac:spMk id="21" creationId="{A06A5FFC-E938-5F5A-EC2A-15C76B5B8657}"/>
          </ac:spMkLst>
        </pc:spChg>
        <pc:spChg chg="mod">
          <ac:chgData name="Jacques van Gerven" userId="d941a661-6dc3-4e56-bf0a-d0e0f45db4cf" providerId="ADAL" clId="{4E1593D1-2AE5-9F49-9EC1-3126A694FEC3}" dt="2024-03-26T13:03:38.394" v="6426" actId="27803"/>
          <ac:spMkLst>
            <pc:docMk/>
            <pc:sldMk cId="3697207625" sldId="2147478820"/>
            <ac:spMk id="22" creationId="{1BD5C66B-FDBC-E602-159B-1151745C3C9E}"/>
          </ac:spMkLst>
        </pc:spChg>
        <pc:spChg chg="mod">
          <ac:chgData name="Jacques van Gerven" userId="d941a661-6dc3-4e56-bf0a-d0e0f45db4cf" providerId="ADAL" clId="{4E1593D1-2AE5-9F49-9EC1-3126A694FEC3}" dt="2024-03-26T13:03:55.011" v="6431" actId="207"/>
          <ac:spMkLst>
            <pc:docMk/>
            <pc:sldMk cId="3697207625" sldId="2147478820"/>
            <ac:spMk id="24" creationId="{1770524B-D887-CD10-FFDA-1D746BAB73CE}"/>
          </ac:spMkLst>
        </pc:spChg>
        <pc:spChg chg="mod">
          <ac:chgData name="Jacques van Gerven" userId="d941a661-6dc3-4e56-bf0a-d0e0f45db4cf" providerId="ADAL" clId="{4E1593D1-2AE5-9F49-9EC1-3126A694FEC3}" dt="2024-03-26T13:03:55.011" v="6431" actId="207"/>
          <ac:spMkLst>
            <pc:docMk/>
            <pc:sldMk cId="3697207625" sldId="2147478820"/>
            <ac:spMk id="25" creationId="{0F38C5E4-BBED-3308-E7E8-075853FFB67C}"/>
          </ac:spMkLst>
        </pc:spChg>
        <pc:spChg chg="mod">
          <ac:chgData name="Jacques van Gerven" userId="d941a661-6dc3-4e56-bf0a-d0e0f45db4cf" providerId="ADAL" clId="{4E1593D1-2AE5-9F49-9EC1-3126A694FEC3}" dt="2024-03-26T13:03:55.011" v="6431" actId="207"/>
          <ac:spMkLst>
            <pc:docMk/>
            <pc:sldMk cId="3697207625" sldId="2147478820"/>
            <ac:spMk id="26" creationId="{007E2744-D33F-A657-C9E7-F0D12E31511F}"/>
          </ac:spMkLst>
        </pc:spChg>
        <pc:spChg chg="mod">
          <ac:chgData name="Jacques van Gerven" userId="d941a661-6dc3-4e56-bf0a-d0e0f45db4cf" providerId="ADAL" clId="{4E1593D1-2AE5-9F49-9EC1-3126A694FEC3}" dt="2024-03-26T13:03:55.011" v="6431" actId="207"/>
          <ac:spMkLst>
            <pc:docMk/>
            <pc:sldMk cId="3697207625" sldId="2147478820"/>
            <ac:spMk id="27" creationId="{3DEBCAEE-9D27-C733-0483-C4756311B59F}"/>
          </ac:spMkLst>
        </pc:spChg>
        <pc:spChg chg="mod">
          <ac:chgData name="Jacques van Gerven" userId="d941a661-6dc3-4e56-bf0a-d0e0f45db4cf" providerId="ADAL" clId="{4E1593D1-2AE5-9F49-9EC1-3126A694FEC3}" dt="2024-03-26T13:03:55.011" v="6431" actId="207"/>
          <ac:spMkLst>
            <pc:docMk/>
            <pc:sldMk cId="3697207625" sldId="2147478820"/>
            <ac:spMk id="28" creationId="{5AA5F2C3-5CF5-F2C8-1584-124CF5C60A83}"/>
          </ac:spMkLst>
        </pc:spChg>
        <pc:spChg chg="mod">
          <ac:chgData name="Jacques van Gerven" userId="d941a661-6dc3-4e56-bf0a-d0e0f45db4cf" providerId="ADAL" clId="{4E1593D1-2AE5-9F49-9EC1-3126A694FEC3}" dt="2024-03-26T13:03:55.011" v="6431" actId="207"/>
          <ac:spMkLst>
            <pc:docMk/>
            <pc:sldMk cId="3697207625" sldId="2147478820"/>
            <ac:spMk id="29" creationId="{DA01355C-FE80-7892-ECDB-455041EA04D1}"/>
          </ac:spMkLst>
        </pc:spChg>
        <pc:spChg chg="mod">
          <ac:chgData name="Jacques van Gerven" userId="d941a661-6dc3-4e56-bf0a-d0e0f45db4cf" providerId="ADAL" clId="{4E1593D1-2AE5-9F49-9EC1-3126A694FEC3}" dt="2024-03-26T13:03:42.685" v="6428"/>
          <ac:spMkLst>
            <pc:docMk/>
            <pc:sldMk cId="3697207625" sldId="2147478820"/>
            <ac:spMk id="31" creationId="{B7CF223A-6892-8175-FB88-641644F1AA85}"/>
          </ac:spMkLst>
        </pc:spChg>
        <pc:spChg chg="mod">
          <ac:chgData name="Jacques van Gerven" userId="d941a661-6dc3-4e56-bf0a-d0e0f45db4cf" providerId="ADAL" clId="{4E1593D1-2AE5-9F49-9EC1-3126A694FEC3}" dt="2024-03-26T13:03:42.685" v="6428"/>
          <ac:spMkLst>
            <pc:docMk/>
            <pc:sldMk cId="3697207625" sldId="2147478820"/>
            <ac:spMk id="32" creationId="{F1D09D4F-F82A-E487-6256-B95CA416AD26}"/>
          </ac:spMkLst>
        </pc:spChg>
        <pc:spChg chg="del mod">
          <ac:chgData name="Jacques van Gerven" userId="d941a661-6dc3-4e56-bf0a-d0e0f45db4cf" providerId="ADAL" clId="{4E1593D1-2AE5-9F49-9EC1-3126A694FEC3}" dt="2024-03-26T13:43:48.194" v="6769" actId="478"/>
          <ac:spMkLst>
            <pc:docMk/>
            <pc:sldMk cId="3697207625" sldId="2147478820"/>
            <ac:spMk id="35" creationId="{2F32DFB3-186A-84CA-28EC-BD23C79911DB}"/>
          </ac:spMkLst>
        </pc:spChg>
        <pc:spChg chg="mod">
          <ac:chgData name="Jacques van Gerven" userId="d941a661-6dc3-4e56-bf0a-d0e0f45db4cf" providerId="ADAL" clId="{4E1593D1-2AE5-9F49-9EC1-3126A694FEC3}" dt="2024-03-26T13:42:07.826" v="6734" actId="207"/>
          <ac:spMkLst>
            <pc:docMk/>
            <pc:sldMk cId="3697207625" sldId="2147478820"/>
            <ac:spMk id="37" creationId="{BCDE097D-ACB4-0445-68B7-E28064502E21}"/>
          </ac:spMkLst>
        </pc:spChg>
        <pc:spChg chg="mod">
          <ac:chgData name="Jacques van Gerven" userId="d941a661-6dc3-4e56-bf0a-d0e0f45db4cf" providerId="ADAL" clId="{4E1593D1-2AE5-9F49-9EC1-3126A694FEC3}" dt="2024-03-26T13:42:07.826" v="6734" actId="207"/>
          <ac:spMkLst>
            <pc:docMk/>
            <pc:sldMk cId="3697207625" sldId="2147478820"/>
            <ac:spMk id="38" creationId="{5C067BA3-3C54-F7A3-E3C6-D4A362C1B010}"/>
          </ac:spMkLst>
        </pc:spChg>
        <pc:spChg chg="mod">
          <ac:chgData name="Jacques van Gerven" userId="d941a661-6dc3-4e56-bf0a-d0e0f45db4cf" providerId="ADAL" clId="{4E1593D1-2AE5-9F49-9EC1-3126A694FEC3}" dt="2024-03-26T13:42:07.826" v="6734" actId="207"/>
          <ac:spMkLst>
            <pc:docMk/>
            <pc:sldMk cId="3697207625" sldId="2147478820"/>
            <ac:spMk id="39" creationId="{B6B8F7B8-92E9-D3EF-983E-8FBF620A8C16}"/>
          </ac:spMkLst>
        </pc:spChg>
        <pc:spChg chg="mod">
          <ac:chgData name="Jacques van Gerven" userId="d941a661-6dc3-4e56-bf0a-d0e0f45db4cf" providerId="ADAL" clId="{4E1593D1-2AE5-9F49-9EC1-3126A694FEC3}" dt="2024-03-26T13:42:07.826" v="6734" actId="207"/>
          <ac:spMkLst>
            <pc:docMk/>
            <pc:sldMk cId="3697207625" sldId="2147478820"/>
            <ac:spMk id="40" creationId="{B3A81801-3865-9CAB-151A-5D9BA3016AED}"/>
          </ac:spMkLst>
        </pc:spChg>
        <pc:spChg chg="mod">
          <ac:chgData name="Jacques van Gerven" userId="d941a661-6dc3-4e56-bf0a-d0e0f45db4cf" providerId="ADAL" clId="{4E1593D1-2AE5-9F49-9EC1-3126A694FEC3}" dt="2024-03-26T13:42:07.826" v="6734" actId="207"/>
          <ac:spMkLst>
            <pc:docMk/>
            <pc:sldMk cId="3697207625" sldId="2147478820"/>
            <ac:spMk id="41" creationId="{DC6334B4-DC9D-F0A5-2476-31557921FAC1}"/>
          </ac:spMkLst>
        </pc:spChg>
        <pc:spChg chg="mod">
          <ac:chgData name="Jacques van Gerven" userId="d941a661-6dc3-4e56-bf0a-d0e0f45db4cf" providerId="ADAL" clId="{4E1593D1-2AE5-9F49-9EC1-3126A694FEC3}" dt="2024-03-26T13:42:07.826" v="6734" actId="207"/>
          <ac:spMkLst>
            <pc:docMk/>
            <pc:sldMk cId="3697207625" sldId="2147478820"/>
            <ac:spMk id="42" creationId="{75397563-372E-1860-2F56-A9A96CBDA3F4}"/>
          </ac:spMkLst>
        </pc:spChg>
        <pc:spChg chg="mod">
          <ac:chgData name="Jacques van Gerven" userId="d941a661-6dc3-4e56-bf0a-d0e0f45db4cf" providerId="ADAL" clId="{4E1593D1-2AE5-9F49-9EC1-3126A694FEC3}" dt="2024-03-26T13:41:52.465" v="6729" actId="571"/>
          <ac:spMkLst>
            <pc:docMk/>
            <pc:sldMk cId="3697207625" sldId="2147478820"/>
            <ac:spMk id="44" creationId="{31E2039F-20B5-EE40-8F14-ED96440CEA6A}"/>
          </ac:spMkLst>
        </pc:spChg>
        <pc:spChg chg="mod">
          <ac:chgData name="Jacques van Gerven" userId="d941a661-6dc3-4e56-bf0a-d0e0f45db4cf" providerId="ADAL" clId="{4E1593D1-2AE5-9F49-9EC1-3126A694FEC3}" dt="2024-03-26T13:41:52.465" v="6729" actId="571"/>
          <ac:spMkLst>
            <pc:docMk/>
            <pc:sldMk cId="3697207625" sldId="2147478820"/>
            <ac:spMk id="45" creationId="{4A3CF7F7-54FD-A5E3-2E06-1616E0A75D06}"/>
          </ac:spMkLst>
        </pc:spChg>
        <pc:spChg chg="add del mod">
          <ac:chgData name="Jacques van Gerven" userId="d941a661-6dc3-4e56-bf0a-d0e0f45db4cf" providerId="ADAL" clId="{4E1593D1-2AE5-9F49-9EC1-3126A694FEC3}" dt="2024-03-26T13:43:58.535" v="6775" actId="478"/>
          <ac:spMkLst>
            <pc:docMk/>
            <pc:sldMk cId="3697207625" sldId="2147478820"/>
            <ac:spMk id="46" creationId="{F3A74AA7-AC6D-6913-95CE-945A84029ECE}"/>
          </ac:spMkLst>
        </pc:spChg>
        <pc:spChg chg="mod">
          <ac:chgData name="Jacques van Gerven" userId="d941a661-6dc3-4e56-bf0a-d0e0f45db4cf" providerId="ADAL" clId="{4E1593D1-2AE5-9F49-9EC1-3126A694FEC3}" dt="2024-03-26T13:42:15.512" v="6739"/>
          <ac:spMkLst>
            <pc:docMk/>
            <pc:sldMk cId="3697207625" sldId="2147478820"/>
            <ac:spMk id="48" creationId="{5DFBB4E1-2B87-A54B-5984-B0E54766C19A}"/>
          </ac:spMkLst>
        </pc:spChg>
        <pc:spChg chg="mod">
          <ac:chgData name="Jacques van Gerven" userId="d941a661-6dc3-4e56-bf0a-d0e0f45db4cf" providerId="ADAL" clId="{4E1593D1-2AE5-9F49-9EC1-3126A694FEC3}" dt="2024-03-26T13:42:15.512" v="6739"/>
          <ac:spMkLst>
            <pc:docMk/>
            <pc:sldMk cId="3697207625" sldId="2147478820"/>
            <ac:spMk id="49" creationId="{BF7F6727-AAA1-7E3C-420E-FC8CBE35718F}"/>
          </ac:spMkLst>
        </pc:spChg>
        <pc:spChg chg="mod">
          <ac:chgData name="Jacques van Gerven" userId="d941a661-6dc3-4e56-bf0a-d0e0f45db4cf" providerId="ADAL" clId="{4E1593D1-2AE5-9F49-9EC1-3126A694FEC3}" dt="2024-03-26T13:42:15.512" v="6739"/>
          <ac:spMkLst>
            <pc:docMk/>
            <pc:sldMk cId="3697207625" sldId="2147478820"/>
            <ac:spMk id="50" creationId="{A719EA20-B990-5A7E-0C73-AA445FB69D67}"/>
          </ac:spMkLst>
        </pc:spChg>
        <pc:spChg chg="mod">
          <ac:chgData name="Jacques van Gerven" userId="d941a661-6dc3-4e56-bf0a-d0e0f45db4cf" providerId="ADAL" clId="{4E1593D1-2AE5-9F49-9EC1-3126A694FEC3}" dt="2024-03-26T13:42:15.512" v="6739"/>
          <ac:spMkLst>
            <pc:docMk/>
            <pc:sldMk cId="3697207625" sldId="2147478820"/>
            <ac:spMk id="51" creationId="{01582EF6-89AC-DD50-566D-B4845F04E289}"/>
          </ac:spMkLst>
        </pc:spChg>
        <pc:spChg chg="mod">
          <ac:chgData name="Jacques van Gerven" userId="d941a661-6dc3-4e56-bf0a-d0e0f45db4cf" providerId="ADAL" clId="{4E1593D1-2AE5-9F49-9EC1-3126A694FEC3}" dt="2024-03-26T13:42:15.512" v="6739"/>
          <ac:spMkLst>
            <pc:docMk/>
            <pc:sldMk cId="3697207625" sldId="2147478820"/>
            <ac:spMk id="52" creationId="{027EE742-0AAC-B268-5D4B-F495AA8070D8}"/>
          </ac:spMkLst>
        </pc:spChg>
        <pc:spChg chg="mod">
          <ac:chgData name="Jacques van Gerven" userId="d941a661-6dc3-4e56-bf0a-d0e0f45db4cf" providerId="ADAL" clId="{4E1593D1-2AE5-9F49-9EC1-3126A694FEC3}" dt="2024-03-26T13:42:15.512" v="6739"/>
          <ac:spMkLst>
            <pc:docMk/>
            <pc:sldMk cId="3697207625" sldId="2147478820"/>
            <ac:spMk id="53" creationId="{7E34008A-240E-E392-E845-5F760AAE84D4}"/>
          </ac:spMkLst>
        </pc:spChg>
        <pc:spChg chg="mod">
          <ac:chgData name="Jacques van Gerven" userId="d941a661-6dc3-4e56-bf0a-d0e0f45db4cf" providerId="ADAL" clId="{4E1593D1-2AE5-9F49-9EC1-3126A694FEC3}" dt="2024-03-26T13:42:15.512" v="6739"/>
          <ac:spMkLst>
            <pc:docMk/>
            <pc:sldMk cId="3697207625" sldId="2147478820"/>
            <ac:spMk id="55" creationId="{3763111A-A397-372C-7D8A-1FE2024D9A36}"/>
          </ac:spMkLst>
        </pc:spChg>
        <pc:spChg chg="mod">
          <ac:chgData name="Jacques van Gerven" userId="d941a661-6dc3-4e56-bf0a-d0e0f45db4cf" providerId="ADAL" clId="{4E1593D1-2AE5-9F49-9EC1-3126A694FEC3}" dt="2024-03-26T13:42:15.512" v="6739"/>
          <ac:spMkLst>
            <pc:docMk/>
            <pc:sldMk cId="3697207625" sldId="2147478820"/>
            <ac:spMk id="56" creationId="{AC9C4B10-8EB4-6914-AD3A-575AB725A6B5}"/>
          </ac:spMkLst>
        </pc:spChg>
        <pc:spChg chg="mod">
          <ac:chgData name="Jacques van Gerven" userId="d941a661-6dc3-4e56-bf0a-d0e0f45db4cf" providerId="ADAL" clId="{4E1593D1-2AE5-9F49-9EC1-3126A694FEC3}" dt="2024-03-26T13:42:24.270" v="6743"/>
          <ac:spMkLst>
            <pc:docMk/>
            <pc:sldMk cId="3697207625" sldId="2147478820"/>
            <ac:spMk id="58" creationId="{BD17883D-6E2C-6ED4-D35E-EF5900E8FE84}"/>
          </ac:spMkLst>
        </pc:spChg>
        <pc:spChg chg="mod">
          <ac:chgData name="Jacques van Gerven" userId="d941a661-6dc3-4e56-bf0a-d0e0f45db4cf" providerId="ADAL" clId="{4E1593D1-2AE5-9F49-9EC1-3126A694FEC3}" dt="2024-03-26T13:42:24.270" v="6743"/>
          <ac:spMkLst>
            <pc:docMk/>
            <pc:sldMk cId="3697207625" sldId="2147478820"/>
            <ac:spMk id="59" creationId="{595FAA9F-F883-C51D-DDFC-9E29920DCAB1}"/>
          </ac:spMkLst>
        </pc:spChg>
        <pc:spChg chg="mod">
          <ac:chgData name="Jacques van Gerven" userId="d941a661-6dc3-4e56-bf0a-d0e0f45db4cf" providerId="ADAL" clId="{4E1593D1-2AE5-9F49-9EC1-3126A694FEC3}" dt="2024-03-26T13:42:24.270" v="6743"/>
          <ac:spMkLst>
            <pc:docMk/>
            <pc:sldMk cId="3697207625" sldId="2147478820"/>
            <ac:spMk id="60" creationId="{978B8424-B1FA-B0FC-0BA5-A17C5DF85C9A}"/>
          </ac:spMkLst>
        </pc:spChg>
        <pc:spChg chg="mod">
          <ac:chgData name="Jacques van Gerven" userId="d941a661-6dc3-4e56-bf0a-d0e0f45db4cf" providerId="ADAL" clId="{4E1593D1-2AE5-9F49-9EC1-3126A694FEC3}" dt="2024-03-26T13:42:24.270" v="6743"/>
          <ac:spMkLst>
            <pc:docMk/>
            <pc:sldMk cId="3697207625" sldId="2147478820"/>
            <ac:spMk id="61" creationId="{A6462A0F-F394-91EB-5D37-863093E75001}"/>
          </ac:spMkLst>
        </pc:spChg>
        <pc:spChg chg="mod">
          <ac:chgData name="Jacques van Gerven" userId="d941a661-6dc3-4e56-bf0a-d0e0f45db4cf" providerId="ADAL" clId="{4E1593D1-2AE5-9F49-9EC1-3126A694FEC3}" dt="2024-03-26T13:42:24.270" v="6743"/>
          <ac:spMkLst>
            <pc:docMk/>
            <pc:sldMk cId="3697207625" sldId="2147478820"/>
            <ac:spMk id="62" creationId="{6C2DC063-74FC-6F1F-898E-AEFDEFFBCADF}"/>
          </ac:spMkLst>
        </pc:spChg>
        <pc:spChg chg="mod">
          <ac:chgData name="Jacques van Gerven" userId="d941a661-6dc3-4e56-bf0a-d0e0f45db4cf" providerId="ADAL" clId="{4E1593D1-2AE5-9F49-9EC1-3126A694FEC3}" dt="2024-03-26T13:42:24.270" v="6743"/>
          <ac:spMkLst>
            <pc:docMk/>
            <pc:sldMk cId="3697207625" sldId="2147478820"/>
            <ac:spMk id="63" creationId="{6965D248-6ABA-BF82-2A10-CD6B6F44EDD0}"/>
          </ac:spMkLst>
        </pc:spChg>
        <pc:spChg chg="mod">
          <ac:chgData name="Jacques van Gerven" userId="d941a661-6dc3-4e56-bf0a-d0e0f45db4cf" providerId="ADAL" clId="{4E1593D1-2AE5-9F49-9EC1-3126A694FEC3}" dt="2024-03-26T13:42:24.270" v="6743"/>
          <ac:spMkLst>
            <pc:docMk/>
            <pc:sldMk cId="3697207625" sldId="2147478820"/>
            <ac:spMk id="36865" creationId="{25C8502F-A154-7601-48B2-F8CF4F725AA7}"/>
          </ac:spMkLst>
        </pc:spChg>
        <pc:spChg chg="mod ord">
          <ac:chgData name="Jacques van Gerven" userId="d941a661-6dc3-4e56-bf0a-d0e0f45db4cf" providerId="ADAL" clId="{4E1593D1-2AE5-9F49-9EC1-3126A694FEC3}" dt="2024-03-26T13:02:29.873" v="6366" actId="14100"/>
          <ac:spMkLst>
            <pc:docMk/>
            <pc:sldMk cId="3697207625" sldId="2147478820"/>
            <ac:spMk id="36866" creationId="{71586CAE-4F72-8887-D347-3CC345782314}"/>
          </ac:spMkLst>
        </pc:spChg>
        <pc:spChg chg="mod ord">
          <ac:chgData name="Jacques van Gerven" userId="d941a661-6dc3-4e56-bf0a-d0e0f45db4cf" providerId="ADAL" clId="{4E1593D1-2AE5-9F49-9EC1-3126A694FEC3}" dt="2024-03-26T13:02:25.533" v="6365" actId="1076"/>
          <ac:spMkLst>
            <pc:docMk/>
            <pc:sldMk cId="3697207625" sldId="2147478820"/>
            <ac:spMk id="36867" creationId="{6003574F-E1B4-1FFF-0671-815F3E4614AD}"/>
          </ac:spMkLst>
        </pc:spChg>
        <pc:spChg chg="mod">
          <ac:chgData name="Jacques van Gerven" userId="d941a661-6dc3-4e56-bf0a-d0e0f45db4cf" providerId="ADAL" clId="{4E1593D1-2AE5-9F49-9EC1-3126A694FEC3}" dt="2024-03-26T13:42:24.270" v="6743"/>
          <ac:spMkLst>
            <pc:docMk/>
            <pc:sldMk cId="3697207625" sldId="2147478820"/>
            <ac:spMk id="36868" creationId="{029829B2-B11F-C923-2B69-BB3E7D1616AA}"/>
          </ac:spMkLst>
        </pc:spChg>
        <pc:spChg chg="mod">
          <ac:chgData name="Jacques van Gerven" userId="d941a661-6dc3-4e56-bf0a-d0e0f45db4cf" providerId="ADAL" clId="{4E1593D1-2AE5-9F49-9EC1-3126A694FEC3}" dt="2024-03-26T13:44:25.781" v="6785" actId="1076"/>
          <ac:spMkLst>
            <pc:docMk/>
            <pc:sldMk cId="3697207625" sldId="2147478820"/>
            <ac:spMk id="36871" creationId="{316C3FF7-C6B9-27AA-3AB2-EDA7B25AF07F}"/>
          </ac:spMkLst>
        </pc:spChg>
        <pc:spChg chg="mod">
          <ac:chgData name="Jacques van Gerven" userId="d941a661-6dc3-4e56-bf0a-d0e0f45db4cf" providerId="ADAL" clId="{4E1593D1-2AE5-9F49-9EC1-3126A694FEC3}" dt="2024-03-26T13:44:01.381" v="6778"/>
          <ac:spMkLst>
            <pc:docMk/>
            <pc:sldMk cId="3697207625" sldId="2147478820"/>
            <ac:spMk id="36873" creationId="{76593C19-140F-AA68-33CB-4D054D2097ED}"/>
          </ac:spMkLst>
        </pc:spChg>
        <pc:spChg chg="mod">
          <ac:chgData name="Jacques van Gerven" userId="d941a661-6dc3-4e56-bf0a-d0e0f45db4cf" providerId="ADAL" clId="{4E1593D1-2AE5-9F49-9EC1-3126A694FEC3}" dt="2024-03-26T13:44:01.381" v="6778"/>
          <ac:spMkLst>
            <pc:docMk/>
            <pc:sldMk cId="3697207625" sldId="2147478820"/>
            <ac:spMk id="36874" creationId="{F9D3ED0B-2A7B-26FB-EC90-C26369CB5850}"/>
          </ac:spMkLst>
        </pc:spChg>
        <pc:spChg chg="mod">
          <ac:chgData name="Jacques van Gerven" userId="d941a661-6dc3-4e56-bf0a-d0e0f45db4cf" providerId="ADAL" clId="{4E1593D1-2AE5-9F49-9EC1-3126A694FEC3}" dt="2024-03-26T13:44:01.381" v="6778"/>
          <ac:spMkLst>
            <pc:docMk/>
            <pc:sldMk cId="3697207625" sldId="2147478820"/>
            <ac:spMk id="36875" creationId="{CDD9F89B-0B19-C78F-4AF1-61726C14CC54}"/>
          </ac:spMkLst>
        </pc:spChg>
        <pc:spChg chg="mod">
          <ac:chgData name="Jacques van Gerven" userId="d941a661-6dc3-4e56-bf0a-d0e0f45db4cf" providerId="ADAL" clId="{4E1593D1-2AE5-9F49-9EC1-3126A694FEC3}" dt="2024-03-26T13:44:01.381" v="6778"/>
          <ac:spMkLst>
            <pc:docMk/>
            <pc:sldMk cId="3697207625" sldId="2147478820"/>
            <ac:spMk id="36876" creationId="{F7574316-A8E9-7FF0-70DF-FCA75149A628}"/>
          </ac:spMkLst>
        </pc:spChg>
        <pc:spChg chg="mod">
          <ac:chgData name="Jacques van Gerven" userId="d941a661-6dc3-4e56-bf0a-d0e0f45db4cf" providerId="ADAL" clId="{4E1593D1-2AE5-9F49-9EC1-3126A694FEC3}" dt="2024-03-26T13:44:01.381" v="6778"/>
          <ac:spMkLst>
            <pc:docMk/>
            <pc:sldMk cId="3697207625" sldId="2147478820"/>
            <ac:spMk id="36877" creationId="{28B3E21A-88EB-DAFA-A5BB-FCCB019F83C0}"/>
          </ac:spMkLst>
        </pc:spChg>
        <pc:spChg chg="mod">
          <ac:chgData name="Jacques van Gerven" userId="d941a661-6dc3-4e56-bf0a-d0e0f45db4cf" providerId="ADAL" clId="{4E1593D1-2AE5-9F49-9EC1-3126A694FEC3}" dt="2024-03-26T13:44:01.381" v="6778"/>
          <ac:spMkLst>
            <pc:docMk/>
            <pc:sldMk cId="3697207625" sldId="2147478820"/>
            <ac:spMk id="36878" creationId="{F907C9F3-38F2-531D-C6C0-29CCBF3B60B0}"/>
          </ac:spMkLst>
        </pc:spChg>
        <pc:spChg chg="mod">
          <ac:chgData name="Jacques van Gerven" userId="d941a661-6dc3-4e56-bf0a-d0e0f45db4cf" providerId="ADAL" clId="{4E1593D1-2AE5-9F49-9EC1-3126A694FEC3}" dt="2024-03-26T13:44:01.381" v="6778"/>
          <ac:spMkLst>
            <pc:docMk/>
            <pc:sldMk cId="3697207625" sldId="2147478820"/>
            <ac:spMk id="36880" creationId="{90268202-97EC-A5DB-5257-A0FA7CF8FAA4}"/>
          </ac:spMkLst>
        </pc:spChg>
        <pc:spChg chg="mod">
          <ac:chgData name="Jacques van Gerven" userId="d941a661-6dc3-4e56-bf0a-d0e0f45db4cf" providerId="ADAL" clId="{4E1593D1-2AE5-9F49-9EC1-3126A694FEC3}" dt="2024-03-26T13:44:01.381" v="6778"/>
          <ac:spMkLst>
            <pc:docMk/>
            <pc:sldMk cId="3697207625" sldId="2147478820"/>
            <ac:spMk id="36881" creationId="{BEDC32C9-E109-BBA4-48E9-4DF1B8D611B7}"/>
          </ac:spMkLst>
        </pc:spChg>
        <pc:spChg chg="mod">
          <ac:chgData name="Jacques van Gerven" userId="d941a661-6dc3-4e56-bf0a-d0e0f45db4cf" providerId="ADAL" clId="{4E1593D1-2AE5-9F49-9EC1-3126A694FEC3}" dt="2024-03-26T13:44:40.469" v="6789" actId="207"/>
          <ac:spMkLst>
            <pc:docMk/>
            <pc:sldMk cId="3697207625" sldId="2147478820"/>
            <ac:spMk id="36884" creationId="{EFC42271-6B94-504D-DDFA-42852A49E4BF}"/>
          </ac:spMkLst>
        </pc:spChg>
        <pc:spChg chg="mod">
          <ac:chgData name="Jacques van Gerven" userId="d941a661-6dc3-4e56-bf0a-d0e0f45db4cf" providerId="ADAL" clId="{4E1593D1-2AE5-9F49-9EC1-3126A694FEC3}" dt="2024-03-26T13:44:37.682" v="6788" actId="207"/>
          <ac:spMkLst>
            <pc:docMk/>
            <pc:sldMk cId="3697207625" sldId="2147478820"/>
            <ac:spMk id="36886" creationId="{7250DE84-164F-C60D-C8B2-85A776878D77}"/>
          </ac:spMkLst>
        </pc:spChg>
        <pc:spChg chg="mod">
          <ac:chgData name="Jacques van Gerven" userId="d941a661-6dc3-4e56-bf0a-d0e0f45db4cf" providerId="ADAL" clId="{4E1593D1-2AE5-9F49-9EC1-3126A694FEC3}" dt="2024-03-26T13:44:37.682" v="6788" actId="207"/>
          <ac:spMkLst>
            <pc:docMk/>
            <pc:sldMk cId="3697207625" sldId="2147478820"/>
            <ac:spMk id="36887" creationId="{A57EEE6F-81AF-0D28-D8DF-90B70A9F6617}"/>
          </ac:spMkLst>
        </pc:spChg>
        <pc:spChg chg="mod">
          <ac:chgData name="Jacques van Gerven" userId="d941a661-6dc3-4e56-bf0a-d0e0f45db4cf" providerId="ADAL" clId="{4E1593D1-2AE5-9F49-9EC1-3126A694FEC3}" dt="2024-03-26T13:44:37.682" v="6788" actId="207"/>
          <ac:spMkLst>
            <pc:docMk/>
            <pc:sldMk cId="3697207625" sldId="2147478820"/>
            <ac:spMk id="36888" creationId="{0CE28A68-DCE1-C1A6-37B5-D5A84D797F0B}"/>
          </ac:spMkLst>
        </pc:spChg>
        <pc:spChg chg="mod">
          <ac:chgData name="Jacques van Gerven" userId="d941a661-6dc3-4e56-bf0a-d0e0f45db4cf" providerId="ADAL" clId="{4E1593D1-2AE5-9F49-9EC1-3126A694FEC3}" dt="2024-03-26T13:44:37.682" v="6788" actId="207"/>
          <ac:spMkLst>
            <pc:docMk/>
            <pc:sldMk cId="3697207625" sldId="2147478820"/>
            <ac:spMk id="36889" creationId="{58D96F73-68FF-2428-A922-27D301439456}"/>
          </ac:spMkLst>
        </pc:spChg>
        <pc:spChg chg="mod">
          <ac:chgData name="Jacques van Gerven" userId="d941a661-6dc3-4e56-bf0a-d0e0f45db4cf" providerId="ADAL" clId="{4E1593D1-2AE5-9F49-9EC1-3126A694FEC3}" dt="2024-03-26T13:44:37.682" v="6788" actId="207"/>
          <ac:spMkLst>
            <pc:docMk/>
            <pc:sldMk cId="3697207625" sldId="2147478820"/>
            <ac:spMk id="36890" creationId="{5DC46028-5526-0E36-19BF-9E9FE8052D95}"/>
          </ac:spMkLst>
        </pc:spChg>
        <pc:spChg chg="mod">
          <ac:chgData name="Jacques van Gerven" userId="d941a661-6dc3-4e56-bf0a-d0e0f45db4cf" providerId="ADAL" clId="{4E1593D1-2AE5-9F49-9EC1-3126A694FEC3}" dt="2024-03-26T13:44:37.682" v="6788" actId="207"/>
          <ac:spMkLst>
            <pc:docMk/>
            <pc:sldMk cId="3697207625" sldId="2147478820"/>
            <ac:spMk id="36891" creationId="{7ACED77E-57F8-36FA-A800-7845674F6049}"/>
          </ac:spMkLst>
        </pc:spChg>
        <pc:spChg chg="mod">
          <ac:chgData name="Jacques van Gerven" userId="d941a661-6dc3-4e56-bf0a-d0e0f45db4cf" providerId="ADAL" clId="{4E1593D1-2AE5-9F49-9EC1-3126A694FEC3}" dt="2024-03-26T13:44:30.577" v="6787" actId="571"/>
          <ac:spMkLst>
            <pc:docMk/>
            <pc:sldMk cId="3697207625" sldId="2147478820"/>
            <ac:spMk id="36893" creationId="{77612E20-6DA5-252A-70A0-781CEE02A0CA}"/>
          </ac:spMkLst>
        </pc:spChg>
        <pc:spChg chg="mod">
          <ac:chgData name="Jacques van Gerven" userId="d941a661-6dc3-4e56-bf0a-d0e0f45db4cf" providerId="ADAL" clId="{4E1593D1-2AE5-9F49-9EC1-3126A694FEC3}" dt="2024-03-26T13:44:30.577" v="6787" actId="571"/>
          <ac:spMkLst>
            <pc:docMk/>
            <pc:sldMk cId="3697207625" sldId="2147478820"/>
            <ac:spMk id="36894" creationId="{50DC3C60-D2E3-D57D-5F7B-8315274D9B42}"/>
          </ac:spMkLst>
        </pc:spChg>
        <pc:spChg chg="mod">
          <ac:chgData name="Jacques van Gerven" userId="d941a661-6dc3-4e56-bf0a-d0e0f45db4cf" providerId="ADAL" clId="{4E1593D1-2AE5-9F49-9EC1-3126A694FEC3}" dt="2024-03-26T13:45:52.418" v="6805" actId="207"/>
          <ac:spMkLst>
            <pc:docMk/>
            <pc:sldMk cId="3697207625" sldId="2147478820"/>
            <ac:spMk id="36896" creationId="{A1D2C853-87E2-D5D5-0EA0-019A31C7CBCF}"/>
          </ac:spMkLst>
        </pc:spChg>
        <pc:spChg chg="mod">
          <ac:chgData name="Jacques van Gerven" userId="d941a661-6dc3-4e56-bf0a-d0e0f45db4cf" providerId="ADAL" clId="{4E1593D1-2AE5-9F49-9EC1-3126A694FEC3}" dt="2024-03-26T13:45:52.418" v="6805" actId="207"/>
          <ac:spMkLst>
            <pc:docMk/>
            <pc:sldMk cId="3697207625" sldId="2147478820"/>
            <ac:spMk id="36897" creationId="{ED3BDD91-1F9A-B0C1-B300-06CFE52F08B5}"/>
          </ac:spMkLst>
        </pc:spChg>
        <pc:spChg chg="mod">
          <ac:chgData name="Jacques van Gerven" userId="d941a661-6dc3-4e56-bf0a-d0e0f45db4cf" providerId="ADAL" clId="{4E1593D1-2AE5-9F49-9EC1-3126A694FEC3}" dt="2024-03-26T13:45:52.418" v="6805" actId="207"/>
          <ac:spMkLst>
            <pc:docMk/>
            <pc:sldMk cId="3697207625" sldId="2147478820"/>
            <ac:spMk id="36898" creationId="{462455F2-B20B-6706-C8F4-22CA28D189B6}"/>
          </ac:spMkLst>
        </pc:spChg>
        <pc:spChg chg="mod">
          <ac:chgData name="Jacques van Gerven" userId="d941a661-6dc3-4e56-bf0a-d0e0f45db4cf" providerId="ADAL" clId="{4E1593D1-2AE5-9F49-9EC1-3126A694FEC3}" dt="2024-03-26T13:45:52.418" v="6805" actId="207"/>
          <ac:spMkLst>
            <pc:docMk/>
            <pc:sldMk cId="3697207625" sldId="2147478820"/>
            <ac:spMk id="36899" creationId="{E31CFFE1-70F9-5C3E-3DA2-D92C50C31358}"/>
          </ac:spMkLst>
        </pc:spChg>
        <pc:spChg chg="mod">
          <ac:chgData name="Jacques van Gerven" userId="d941a661-6dc3-4e56-bf0a-d0e0f45db4cf" providerId="ADAL" clId="{4E1593D1-2AE5-9F49-9EC1-3126A694FEC3}" dt="2024-03-26T13:45:52.418" v="6805" actId="207"/>
          <ac:spMkLst>
            <pc:docMk/>
            <pc:sldMk cId="3697207625" sldId="2147478820"/>
            <ac:spMk id="36900" creationId="{87B206AD-C6C8-C2DB-4B2C-27730E73FE70}"/>
          </ac:spMkLst>
        </pc:spChg>
        <pc:spChg chg="mod">
          <ac:chgData name="Jacques van Gerven" userId="d941a661-6dc3-4e56-bf0a-d0e0f45db4cf" providerId="ADAL" clId="{4E1593D1-2AE5-9F49-9EC1-3126A694FEC3}" dt="2024-03-26T13:45:52.418" v="6805" actId="207"/>
          <ac:spMkLst>
            <pc:docMk/>
            <pc:sldMk cId="3697207625" sldId="2147478820"/>
            <ac:spMk id="36901" creationId="{729C0735-3EBC-EFFB-CA1B-BB1448297CC1}"/>
          </ac:spMkLst>
        </pc:spChg>
        <pc:spChg chg="mod">
          <ac:chgData name="Jacques van Gerven" userId="d941a661-6dc3-4e56-bf0a-d0e0f45db4cf" providerId="ADAL" clId="{4E1593D1-2AE5-9F49-9EC1-3126A694FEC3}" dt="2024-03-26T13:45:45.528" v="6804" actId="571"/>
          <ac:spMkLst>
            <pc:docMk/>
            <pc:sldMk cId="3697207625" sldId="2147478820"/>
            <ac:spMk id="36903" creationId="{285DD6B5-EBAF-B9DB-DDF9-FA942A3DE00F}"/>
          </ac:spMkLst>
        </pc:spChg>
        <pc:spChg chg="mod">
          <ac:chgData name="Jacques van Gerven" userId="d941a661-6dc3-4e56-bf0a-d0e0f45db4cf" providerId="ADAL" clId="{4E1593D1-2AE5-9F49-9EC1-3126A694FEC3}" dt="2024-03-26T13:45:45.528" v="6804" actId="571"/>
          <ac:spMkLst>
            <pc:docMk/>
            <pc:sldMk cId="3697207625" sldId="2147478820"/>
            <ac:spMk id="36904" creationId="{F27F1DC4-2B59-4D6F-60E2-359D63C0FB56}"/>
          </ac:spMkLst>
        </pc:spChg>
        <pc:spChg chg="mod">
          <ac:chgData name="Jacques van Gerven" userId="d941a661-6dc3-4e56-bf0a-d0e0f45db4cf" providerId="ADAL" clId="{4E1593D1-2AE5-9F49-9EC1-3126A694FEC3}" dt="2024-03-26T13:46:19.188" v="6813" actId="571"/>
          <ac:spMkLst>
            <pc:docMk/>
            <pc:sldMk cId="3697207625" sldId="2147478820"/>
            <ac:spMk id="36906" creationId="{15E6B4F7-6AE1-F3E6-2D7A-B64396AACB50}"/>
          </ac:spMkLst>
        </pc:spChg>
        <pc:spChg chg="mod">
          <ac:chgData name="Jacques van Gerven" userId="d941a661-6dc3-4e56-bf0a-d0e0f45db4cf" providerId="ADAL" clId="{4E1593D1-2AE5-9F49-9EC1-3126A694FEC3}" dt="2024-03-26T13:46:19.188" v="6813" actId="571"/>
          <ac:spMkLst>
            <pc:docMk/>
            <pc:sldMk cId="3697207625" sldId="2147478820"/>
            <ac:spMk id="36908" creationId="{44FC9B85-695A-EAFF-6F55-597946142CF8}"/>
          </ac:spMkLst>
        </pc:spChg>
        <pc:spChg chg="mod">
          <ac:chgData name="Jacques van Gerven" userId="d941a661-6dc3-4e56-bf0a-d0e0f45db4cf" providerId="ADAL" clId="{4E1593D1-2AE5-9F49-9EC1-3126A694FEC3}" dt="2024-03-26T13:46:19.188" v="6813" actId="571"/>
          <ac:spMkLst>
            <pc:docMk/>
            <pc:sldMk cId="3697207625" sldId="2147478820"/>
            <ac:spMk id="36909" creationId="{1D800D14-817C-F699-CF0E-15C5E912F97E}"/>
          </ac:spMkLst>
        </pc:spChg>
        <pc:spChg chg="mod">
          <ac:chgData name="Jacques van Gerven" userId="d941a661-6dc3-4e56-bf0a-d0e0f45db4cf" providerId="ADAL" clId="{4E1593D1-2AE5-9F49-9EC1-3126A694FEC3}" dt="2024-03-26T13:46:19.188" v="6813" actId="571"/>
          <ac:spMkLst>
            <pc:docMk/>
            <pc:sldMk cId="3697207625" sldId="2147478820"/>
            <ac:spMk id="36910" creationId="{F8C52E6A-2D35-4E92-4593-730480FD684F}"/>
          </ac:spMkLst>
        </pc:spChg>
        <pc:spChg chg="mod">
          <ac:chgData name="Jacques van Gerven" userId="d941a661-6dc3-4e56-bf0a-d0e0f45db4cf" providerId="ADAL" clId="{4E1593D1-2AE5-9F49-9EC1-3126A694FEC3}" dt="2024-03-26T13:46:19.188" v="6813" actId="571"/>
          <ac:spMkLst>
            <pc:docMk/>
            <pc:sldMk cId="3697207625" sldId="2147478820"/>
            <ac:spMk id="36911" creationId="{D0605DB8-959B-2EA4-7D8A-CD135E1C9117}"/>
          </ac:spMkLst>
        </pc:spChg>
        <pc:spChg chg="mod">
          <ac:chgData name="Jacques van Gerven" userId="d941a661-6dc3-4e56-bf0a-d0e0f45db4cf" providerId="ADAL" clId="{4E1593D1-2AE5-9F49-9EC1-3126A694FEC3}" dt="2024-03-26T13:46:19.188" v="6813" actId="571"/>
          <ac:spMkLst>
            <pc:docMk/>
            <pc:sldMk cId="3697207625" sldId="2147478820"/>
            <ac:spMk id="36912" creationId="{77BA5FBC-33C1-A5DE-3599-BDFB9474B0BD}"/>
          </ac:spMkLst>
        </pc:spChg>
        <pc:spChg chg="mod">
          <ac:chgData name="Jacques van Gerven" userId="d941a661-6dc3-4e56-bf0a-d0e0f45db4cf" providerId="ADAL" clId="{4E1593D1-2AE5-9F49-9EC1-3126A694FEC3}" dt="2024-03-26T13:46:19.188" v="6813" actId="571"/>
          <ac:spMkLst>
            <pc:docMk/>
            <pc:sldMk cId="3697207625" sldId="2147478820"/>
            <ac:spMk id="36913" creationId="{764F68BC-3D64-0FD7-B880-DF842F2A6648}"/>
          </ac:spMkLst>
        </pc:spChg>
        <pc:spChg chg="mod">
          <ac:chgData name="Jacques van Gerven" userId="d941a661-6dc3-4e56-bf0a-d0e0f45db4cf" providerId="ADAL" clId="{4E1593D1-2AE5-9F49-9EC1-3126A694FEC3}" dt="2024-03-26T13:46:19.188" v="6813" actId="571"/>
          <ac:spMkLst>
            <pc:docMk/>
            <pc:sldMk cId="3697207625" sldId="2147478820"/>
            <ac:spMk id="36915" creationId="{601B5B39-2FBD-8EE1-003A-0CFBC295237D}"/>
          </ac:spMkLst>
        </pc:spChg>
        <pc:spChg chg="mod">
          <ac:chgData name="Jacques van Gerven" userId="d941a661-6dc3-4e56-bf0a-d0e0f45db4cf" providerId="ADAL" clId="{4E1593D1-2AE5-9F49-9EC1-3126A694FEC3}" dt="2024-03-26T13:46:19.188" v="6813" actId="571"/>
          <ac:spMkLst>
            <pc:docMk/>
            <pc:sldMk cId="3697207625" sldId="2147478820"/>
            <ac:spMk id="36916" creationId="{2F68691B-E6D6-0552-F143-B14AD9E28B8F}"/>
          </ac:spMkLst>
        </pc:spChg>
        <pc:grpChg chg="del mod">
          <ac:chgData name="Jacques van Gerven" userId="d941a661-6dc3-4e56-bf0a-d0e0f45db4cf" providerId="ADAL" clId="{4E1593D1-2AE5-9F49-9EC1-3126A694FEC3}" dt="2024-03-26T13:41:48.892" v="6728" actId="478"/>
          <ac:grpSpMkLst>
            <pc:docMk/>
            <pc:sldMk cId="3697207625" sldId="2147478820"/>
            <ac:grpSpMk id="4" creationId="{332E1F4B-A86B-C7F4-0E9D-7A2E1D2F91BD}"/>
          </ac:grpSpMkLst>
        </pc:grpChg>
        <pc:grpChg chg="del mod">
          <ac:chgData name="Jacques van Gerven" userId="d941a661-6dc3-4e56-bf0a-d0e0f45db4cf" providerId="ADAL" clId="{4E1593D1-2AE5-9F49-9EC1-3126A694FEC3}" dt="2024-03-26T13:03:39.738" v="6427" actId="21"/>
          <ac:grpSpMkLst>
            <pc:docMk/>
            <pc:sldMk cId="3697207625" sldId="2147478820"/>
            <ac:grpSpMk id="13" creationId="{9F6D6B96-9001-F894-F12D-D998B139A379}"/>
          </ac:grpSpMkLst>
        </pc:grpChg>
        <pc:grpChg chg="mod">
          <ac:chgData name="Jacques van Gerven" userId="d941a661-6dc3-4e56-bf0a-d0e0f45db4cf" providerId="ADAL" clId="{4E1593D1-2AE5-9F49-9EC1-3126A694FEC3}" dt="2024-03-26T13:03:38.394" v="6426" actId="27803"/>
          <ac:grpSpMkLst>
            <pc:docMk/>
            <pc:sldMk cId="3697207625" sldId="2147478820"/>
            <ac:grpSpMk id="20" creationId="{8C530CB3-8EBA-4CB2-1B30-EEC3534AD015}"/>
          </ac:grpSpMkLst>
        </pc:grpChg>
        <pc:grpChg chg="add mod">
          <ac:chgData name="Jacques van Gerven" userId="d941a661-6dc3-4e56-bf0a-d0e0f45db4cf" providerId="ADAL" clId="{4E1593D1-2AE5-9F49-9EC1-3126A694FEC3}" dt="2024-03-26T13:46:38.730" v="6820" actId="1035"/>
          <ac:grpSpMkLst>
            <pc:docMk/>
            <pc:sldMk cId="3697207625" sldId="2147478820"/>
            <ac:grpSpMk id="23" creationId="{F9C84FA7-CDCE-7790-F896-227A468E6D1A}"/>
          </ac:grpSpMkLst>
        </pc:grpChg>
        <pc:grpChg chg="mod">
          <ac:chgData name="Jacques van Gerven" userId="d941a661-6dc3-4e56-bf0a-d0e0f45db4cf" providerId="ADAL" clId="{4E1593D1-2AE5-9F49-9EC1-3126A694FEC3}" dt="2024-03-26T13:03:42.685" v="6428"/>
          <ac:grpSpMkLst>
            <pc:docMk/>
            <pc:sldMk cId="3697207625" sldId="2147478820"/>
            <ac:grpSpMk id="30" creationId="{7BA36987-4C52-1654-5339-420CE3B9126F}"/>
          </ac:grpSpMkLst>
        </pc:grpChg>
        <pc:grpChg chg="add del mod">
          <ac:chgData name="Jacques van Gerven" userId="d941a661-6dc3-4e56-bf0a-d0e0f45db4cf" providerId="ADAL" clId="{4E1593D1-2AE5-9F49-9EC1-3126A694FEC3}" dt="2024-03-26T13:42:24.013" v="6742" actId="21"/>
          <ac:grpSpMkLst>
            <pc:docMk/>
            <pc:sldMk cId="3697207625" sldId="2147478820"/>
            <ac:grpSpMk id="36" creationId="{E27A4030-E61B-8B98-8176-2859E74701D8}"/>
          </ac:grpSpMkLst>
        </pc:grpChg>
        <pc:grpChg chg="mod">
          <ac:chgData name="Jacques van Gerven" userId="d941a661-6dc3-4e56-bf0a-d0e0f45db4cf" providerId="ADAL" clId="{4E1593D1-2AE5-9F49-9EC1-3126A694FEC3}" dt="2024-03-26T13:41:52.465" v="6729" actId="571"/>
          <ac:grpSpMkLst>
            <pc:docMk/>
            <pc:sldMk cId="3697207625" sldId="2147478820"/>
            <ac:grpSpMk id="43" creationId="{6C60C6A5-9921-4597-2528-BA8FB27630F5}"/>
          </ac:grpSpMkLst>
        </pc:grpChg>
        <pc:grpChg chg="add del mod">
          <ac:chgData name="Jacques van Gerven" userId="d941a661-6dc3-4e56-bf0a-d0e0f45db4cf" providerId="ADAL" clId="{4E1593D1-2AE5-9F49-9EC1-3126A694FEC3}" dt="2024-03-26T13:43:50.304" v="6770" actId="478"/>
          <ac:grpSpMkLst>
            <pc:docMk/>
            <pc:sldMk cId="3697207625" sldId="2147478820"/>
            <ac:grpSpMk id="47" creationId="{454B1B70-CE0E-A2E4-0CC9-80370B3EFE59}"/>
          </ac:grpSpMkLst>
        </pc:grpChg>
        <pc:grpChg chg="mod">
          <ac:chgData name="Jacques van Gerven" userId="d941a661-6dc3-4e56-bf0a-d0e0f45db4cf" providerId="ADAL" clId="{4E1593D1-2AE5-9F49-9EC1-3126A694FEC3}" dt="2024-03-26T13:42:15.512" v="6739"/>
          <ac:grpSpMkLst>
            <pc:docMk/>
            <pc:sldMk cId="3697207625" sldId="2147478820"/>
            <ac:grpSpMk id="54" creationId="{ED8D8CB7-18A8-0A56-1223-04DC4794B454}"/>
          </ac:grpSpMkLst>
        </pc:grpChg>
        <pc:grpChg chg="add del mod">
          <ac:chgData name="Jacques van Gerven" userId="d941a661-6dc3-4e56-bf0a-d0e0f45db4cf" providerId="ADAL" clId="{4E1593D1-2AE5-9F49-9EC1-3126A694FEC3}" dt="2024-03-26T13:44:01.033" v="6777" actId="21"/>
          <ac:grpSpMkLst>
            <pc:docMk/>
            <pc:sldMk cId="3697207625" sldId="2147478820"/>
            <ac:grpSpMk id="57" creationId="{D4BFD7B0-285D-BFB8-EBA3-71FDE3C9F681}"/>
          </ac:grpSpMkLst>
        </pc:grpChg>
        <pc:grpChg chg="mod">
          <ac:chgData name="Jacques van Gerven" userId="d941a661-6dc3-4e56-bf0a-d0e0f45db4cf" providerId="ADAL" clId="{4E1593D1-2AE5-9F49-9EC1-3126A694FEC3}" dt="2024-03-26T13:42:24.270" v="6743"/>
          <ac:grpSpMkLst>
            <pc:docMk/>
            <pc:sldMk cId="3697207625" sldId="2147478820"/>
            <ac:grpSpMk id="36864" creationId="{7C939513-CDF9-CC2D-157D-1EBF869A47A6}"/>
          </ac:grpSpMkLst>
        </pc:grpChg>
        <pc:grpChg chg="add mod">
          <ac:chgData name="Jacques van Gerven" userId="d941a661-6dc3-4e56-bf0a-d0e0f45db4cf" providerId="ADAL" clId="{4E1593D1-2AE5-9F49-9EC1-3126A694FEC3}" dt="2024-03-26T13:44:18.173" v="6783" actId="12788"/>
          <ac:grpSpMkLst>
            <pc:docMk/>
            <pc:sldMk cId="3697207625" sldId="2147478820"/>
            <ac:grpSpMk id="36872" creationId="{BE8AAA4F-2C50-5571-B03E-CEA1D7BBDF22}"/>
          </ac:grpSpMkLst>
        </pc:grpChg>
        <pc:grpChg chg="mod">
          <ac:chgData name="Jacques van Gerven" userId="d941a661-6dc3-4e56-bf0a-d0e0f45db4cf" providerId="ADAL" clId="{4E1593D1-2AE5-9F49-9EC1-3126A694FEC3}" dt="2024-03-26T13:44:01.381" v="6778"/>
          <ac:grpSpMkLst>
            <pc:docMk/>
            <pc:sldMk cId="3697207625" sldId="2147478820"/>
            <ac:grpSpMk id="36879" creationId="{B412A781-3C8D-F341-C0FB-5B6760FDCDB8}"/>
          </ac:grpSpMkLst>
        </pc:grpChg>
        <pc:grpChg chg="add mod">
          <ac:chgData name="Jacques van Gerven" userId="d941a661-6dc3-4e56-bf0a-d0e0f45db4cf" providerId="ADAL" clId="{4E1593D1-2AE5-9F49-9EC1-3126A694FEC3}" dt="2024-03-26T13:46:23.218" v="6814" actId="1076"/>
          <ac:grpSpMkLst>
            <pc:docMk/>
            <pc:sldMk cId="3697207625" sldId="2147478820"/>
            <ac:grpSpMk id="36882" creationId="{071020D9-25D1-CE3D-7072-A2484F91C801}"/>
          </ac:grpSpMkLst>
        </pc:grpChg>
        <pc:grpChg chg="add mod">
          <ac:chgData name="Jacques van Gerven" userId="d941a661-6dc3-4e56-bf0a-d0e0f45db4cf" providerId="ADAL" clId="{4E1593D1-2AE5-9F49-9EC1-3126A694FEC3}" dt="2024-03-26T13:45:11.311" v="6798" actId="1076"/>
          <ac:grpSpMkLst>
            <pc:docMk/>
            <pc:sldMk cId="3697207625" sldId="2147478820"/>
            <ac:grpSpMk id="36883" creationId="{05ACBB74-A110-70B6-C108-C473F763CCA1}"/>
          </ac:grpSpMkLst>
        </pc:grpChg>
        <pc:grpChg chg="mod">
          <ac:chgData name="Jacques van Gerven" userId="d941a661-6dc3-4e56-bf0a-d0e0f45db4cf" providerId="ADAL" clId="{4E1593D1-2AE5-9F49-9EC1-3126A694FEC3}" dt="2024-03-26T13:44:30.577" v="6787" actId="571"/>
          <ac:grpSpMkLst>
            <pc:docMk/>
            <pc:sldMk cId="3697207625" sldId="2147478820"/>
            <ac:grpSpMk id="36885" creationId="{6AD3F445-0C35-8F4A-BA1B-DAE3D7C7FDAC}"/>
          </ac:grpSpMkLst>
        </pc:grpChg>
        <pc:grpChg chg="mod">
          <ac:chgData name="Jacques van Gerven" userId="d941a661-6dc3-4e56-bf0a-d0e0f45db4cf" providerId="ADAL" clId="{4E1593D1-2AE5-9F49-9EC1-3126A694FEC3}" dt="2024-03-26T13:44:30.577" v="6787" actId="571"/>
          <ac:grpSpMkLst>
            <pc:docMk/>
            <pc:sldMk cId="3697207625" sldId="2147478820"/>
            <ac:grpSpMk id="36892" creationId="{62089735-3ABE-D28A-B5C1-A279C202E760}"/>
          </ac:grpSpMkLst>
        </pc:grpChg>
        <pc:grpChg chg="add mod">
          <ac:chgData name="Jacques van Gerven" userId="d941a661-6dc3-4e56-bf0a-d0e0f45db4cf" providerId="ADAL" clId="{4E1593D1-2AE5-9F49-9EC1-3126A694FEC3}" dt="2024-03-26T13:46:34.370" v="6817" actId="1076"/>
          <ac:grpSpMkLst>
            <pc:docMk/>
            <pc:sldMk cId="3697207625" sldId="2147478820"/>
            <ac:grpSpMk id="36895" creationId="{E41DAB3A-EEEF-5F1D-B034-1137CEF7CA4A}"/>
          </ac:grpSpMkLst>
        </pc:grpChg>
        <pc:grpChg chg="mod">
          <ac:chgData name="Jacques van Gerven" userId="d941a661-6dc3-4e56-bf0a-d0e0f45db4cf" providerId="ADAL" clId="{4E1593D1-2AE5-9F49-9EC1-3126A694FEC3}" dt="2024-03-26T13:45:45.528" v="6804" actId="571"/>
          <ac:grpSpMkLst>
            <pc:docMk/>
            <pc:sldMk cId="3697207625" sldId="2147478820"/>
            <ac:grpSpMk id="36902" creationId="{44D63822-BCBD-35B7-8C8E-72FCC77F583D}"/>
          </ac:grpSpMkLst>
        </pc:grpChg>
        <pc:grpChg chg="add mod">
          <ac:chgData name="Jacques van Gerven" userId="d941a661-6dc3-4e56-bf0a-d0e0f45db4cf" providerId="ADAL" clId="{4E1593D1-2AE5-9F49-9EC1-3126A694FEC3}" dt="2024-03-26T13:46:19.188" v="6813" actId="571"/>
          <ac:grpSpMkLst>
            <pc:docMk/>
            <pc:sldMk cId="3697207625" sldId="2147478820"/>
            <ac:grpSpMk id="36905" creationId="{47209C89-7136-F630-3EF1-B5E5B1774228}"/>
          </ac:grpSpMkLst>
        </pc:grpChg>
        <pc:grpChg chg="mod">
          <ac:chgData name="Jacques van Gerven" userId="d941a661-6dc3-4e56-bf0a-d0e0f45db4cf" providerId="ADAL" clId="{4E1593D1-2AE5-9F49-9EC1-3126A694FEC3}" dt="2024-03-26T13:46:19.188" v="6813" actId="571"/>
          <ac:grpSpMkLst>
            <pc:docMk/>
            <pc:sldMk cId="3697207625" sldId="2147478820"/>
            <ac:grpSpMk id="36907" creationId="{CB32534A-BA43-E0BA-6C19-A27472714CED}"/>
          </ac:grpSpMkLst>
        </pc:grpChg>
        <pc:grpChg chg="mod">
          <ac:chgData name="Jacques van Gerven" userId="d941a661-6dc3-4e56-bf0a-d0e0f45db4cf" providerId="ADAL" clId="{4E1593D1-2AE5-9F49-9EC1-3126A694FEC3}" dt="2024-03-26T13:46:19.188" v="6813" actId="571"/>
          <ac:grpSpMkLst>
            <pc:docMk/>
            <pc:sldMk cId="3697207625" sldId="2147478820"/>
            <ac:grpSpMk id="36914" creationId="{C166AB58-DDD3-7A90-757E-954E724FEAC1}"/>
          </ac:grpSpMkLst>
        </pc:grpChg>
        <pc:picChg chg="mod modCrop">
          <ac:chgData name="Jacques van Gerven" userId="d941a661-6dc3-4e56-bf0a-d0e0f45db4cf" providerId="ADAL" clId="{4E1593D1-2AE5-9F49-9EC1-3126A694FEC3}" dt="2024-03-26T13:06:13.488" v="6495"/>
          <ac:picMkLst>
            <pc:docMk/>
            <pc:sldMk cId="3697207625" sldId="2147478820"/>
            <ac:picMk id="2" creationId="{60552417-4B03-4704-1DEB-BDF2AD6D507C}"/>
          </ac:picMkLst>
        </pc:picChg>
        <pc:picChg chg="del">
          <ac:chgData name="Jacques van Gerven" userId="d941a661-6dc3-4e56-bf0a-d0e0f45db4cf" providerId="ADAL" clId="{4E1593D1-2AE5-9F49-9EC1-3126A694FEC3}" dt="2024-03-26T12:58:09.944" v="5030" actId="478"/>
          <ac:picMkLst>
            <pc:docMk/>
            <pc:sldMk cId="3697207625" sldId="2147478820"/>
            <ac:picMk id="3" creationId="{1C7BDA10-066A-8107-7280-F02853D15A9D}"/>
          </ac:picMkLst>
        </pc:picChg>
        <pc:picChg chg="mod">
          <ac:chgData name="Jacques van Gerven" userId="d941a661-6dc3-4e56-bf0a-d0e0f45db4cf" providerId="ADAL" clId="{4E1593D1-2AE5-9F49-9EC1-3126A694FEC3}" dt="2024-03-26T13:40:05.684" v="6722" actId="12788"/>
          <ac:picMkLst>
            <pc:docMk/>
            <pc:sldMk cId="3697207625" sldId="2147478820"/>
            <ac:picMk id="6" creationId="{CAD1B442-8A7A-F5AB-128F-AAE2AABA4ABA}"/>
          </ac:picMkLst>
        </pc:picChg>
        <pc:picChg chg="add mod">
          <ac:chgData name="Jacques van Gerven" userId="d941a661-6dc3-4e56-bf0a-d0e0f45db4cf" providerId="ADAL" clId="{4E1593D1-2AE5-9F49-9EC1-3126A694FEC3}" dt="2024-03-26T13:39:16.304" v="6709" actId="1076"/>
          <ac:picMkLst>
            <pc:docMk/>
            <pc:sldMk cId="3697207625" sldId="2147478820"/>
            <ac:picMk id="8" creationId="{9B1A9C73-10DC-D7C6-9018-5B01CF182049}"/>
          </ac:picMkLst>
        </pc:picChg>
        <pc:picChg chg="add del mod">
          <ac:chgData name="Jacques van Gerven" userId="d941a661-6dc3-4e56-bf0a-d0e0f45db4cf" providerId="ADAL" clId="{4E1593D1-2AE5-9F49-9EC1-3126A694FEC3}" dt="2024-03-26T13:03:38.394" v="6426" actId="27803"/>
          <ac:picMkLst>
            <pc:docMk/>
            <pc:sldMk cId="3697207625" sldId="2147478820"/>
            <ac:picMk id="12" creationId="{40BC331A-1914-6158-5248-C8515BBFC5A5}"/>
          </ac:picMkLst>
        </pc:picChg>
        <pc:picChg chg="add del mod">
          <ac:chgData name="Jacques van Gerven" userId="d941a661-6dc3-4e56-bf0a-d0e0f45db4cf" providerId="ADAL" clId="{4E1593D1-2AE5-9F49-9EC1-3126A694FEC3}" dt="2024-03-26T13:41:38.295" v="6725" actId="27803"/>
          <ac:picMkLst>
            <pc:docMk/>
            <pc:sldMk cId="3697207625" sldId="2147478820"/>
            <ac:picMk id="34" creationId="{2F32DFB3-186A-84CA-28EC-BD23C79911DB}"/>
          </ac:picMkLst>
        </pc:picChg>
        <pc:picChg chg="add del mod">
          <ac:chgData name="Jacques van Gerven" userId="d941a661-6dc3-4e56-bf0a-d0e0f45db4cf" providerId="ADAL" clId="{4E1593D1-2AE5-9F49-9EC1-3126A694FEC3}" dt="2024-03-26T13:43:45.688" v="6768" actId="27803"/>
          <ac:picMkLst>
            <pc:docMk/>
            <pc:sldMk cId="3697207625" sldId="2147478820"/>
            <ac:picMk id="36870" creationId="{316C3FF7-C6B9-27AA-3AB2-EDA7B25AF07F}"/>
          </ac:picMkLst>
        </pc:picChg>
        <pc:cxnChg chg="add mod">
          <ac:chgData name="Jacques van Gerven" userId="d941a661-6dc3-4e56-bf0a-d0e0f45db4cf" providerId="ADAL" clId="{4E1593D1-2AE5-9F49-9EC1-3126A694FEC3}" dt="2024-03-26T13:02:25.533" v="6365" actId="1076"/>
          <ac:cxnSpMkLst>
            <pc:docMk/>
            <pc:sldMk cId="3697207625" sldId="2147478820"/>
            <ac:cxnSpMk id="10" creationId="{F87A0A5B-096A-C85C-814F-0C60455A3C6F}"/>
          </ac:cxnSpMkLst>
        </pc:cxnChg>
      </pc:sldChg>
      <pc:sldChg chg="addSp delSp modSp add mod modShow addCm modCm">
        <pc:chgData name="Jacques van Gerven" userId="d941a661-6dc3-4e56-bf0a-d0e0f45db4cf" providerId="ADAL" clId="{4E1593D1-2AE5-9F49-9EC1-3126A694FEC3}" dt="2024-03-27T08:47:59.237" v="8109"/>
        <pc:sldMkLst>
          <pc:docMk/>
          <pc:sldMk cId="701720695" sldId="2147478821"/>
        </pc:sldMkLst>
        <pc:spChg chg="del">
          <ac:chgData name="Jacques van Gerven" userId="d941a661-6dc3-4e56-bf0a-d0e0f45db4cf" providerId="ADAL" clId="{4E1593D1-2AE5-9F49-9EC1-3126A694FEC3}" dt="2024-03-27T08:47:19.395" v="8106" actId="478"/>
          <ac:spMkLst>
            <pc:docMk/>
            <pc:sldMk cId="701720695" sldId="2147478821"/>
            <ac:spMk id="3" creationId="{DA27E60F-0F51-5AA0-75FD-3210EBBBBCF6}"/>
          </ac:spMkLst>
        </pc:spChg>
        <pc:spChg chg="add del mod">
          <ac:chgData name="Jacques van Gerven" userId="d941a661-6dc3-4e56-bf0a-d0e0f45db4cf" providerId="ADAL" clId="{4E1593D1-2AE5-9F49-9EC1-3126A694FEC3}" dt="2024-03-27T08:47:03.109" v="8103"/>
          <ac:spMkLst>
            <pc:docMk/>
            <pc:sldMk cId="701720695" sldId="2147478821"/>
            <ac:spMk id="13" creationId="{FDD8BE58-C945-5850-B5AD-0D8AAFC7D134}"/>
          </ac:spMkLst>
        </pc:spChg>
        <pc:spChg chg="add del mod">
          <ac:chgData name="Jacques van Gerven" userId="d941a661-6dc3-4e56-bf0a-d0e0f45db4cf" providerId="ADAL" clId="{4E1593D1-2AE5-9F49-9EC1-3126A694FEC3}" dt="2024-03-27T08:47:03.109" v="8103"/>
          <ac:spMkLst>
            <pc:docMk/>
            <pc:sldMk cId="701720695" sldId="2147478821"/>
            <ac:spMk id="14" creationId="{7F45C89F-7382-A2F8-A3C0-FD78BF63E879}"/>
          </ac:spMkLst>
        </pc:spChg>
        <pc:spChg chg="add mod">
          <ac:chgData name="Jacques van Gerven" userId="d941a661-6dc3-4e56-bf0a-d0e0f45db4cf" providerId="ADAL" clId="{4E1593D1-2AE5-9F49-9EC1-3126A694FEC3}" dt="2024-03-27T08:47:59.237" v="8109"/>
          <ac:spMkLst>
            <pc:docMk/>
            <pc:sldMk cId="701720695" sldId="2147478821"/>
            <ac:spMk id="15" creationId="{FC43DA63-EB10-DD95-011A-C339B3DAD271}"/>
          </ac:spMkLst>
        </pc:spChg>
        <pc:spChg chg="add mod">
          <ac:chgData name="Jacques van Gerven" userId="d941a661-6dc3-4e56-bf0a-d0e0f45db4cf" providerId="ADAL" clId="{4E1593D1-2AE5-9F49-9EC1-3126A694FEC3}" dt="2024-03-27T08:47:59.237" v="8109"/>
          <ac:spMkLst>
            <pc:docMk/>
            <pc:sldMk cId="701720695" sldId="2147478821"/>
            <ac:spMk id="16" creationId="{8DBD9D89-2FC6-8A0B-65F5-06441398197F}"/>
          </ac:spMkLst>
        </pc:spChg>
        <pc:picChg chg="del">
          <ac:chgData name="Jacques van Gerven" userId="d941a661-6dc3-4e56-bf0a-d0e0f45db4cf" providerId="ADAL" clId="{4E1593D1-2AE5-9F49-9EC1-3126A694FEC3}" dt="2024-03-26T13:47:18.699" v="6828" actId="478"/>
          <ac:picMkLst>
            <pc:docMk/>
            <pc:sldMk cId="701720695" sldId="2147478821"/>
            <ac:picMk id="6" creationId="{6F862248-F9D4-E389-EDC0-CFF8B039C639}"/>
          </ac:picMkLst>
        </pc:picChg>
        <pc:picChg chg="del">
          <ac:chgData name="Jacques van Gerven" userId="d941a661-6dc3-4e56-bf0a-d0e0f45db4cf" providerId="ADAL" clId="{4E1593D1-2AE5-9F49-9EC1-3126A694FEC3}" dt="2024-03-26T13:47:15.398" v="6824" actId="478"/>
          <ac:picMkLst>
            <pc:docMk/>
            <pc:sldMk cId="701720695" sldId="2147478821"/>
            <ac:picMk id="7" creationId="{2E2C458F-651E-4B40-ACC3-5ED24253E3CA}"/>
          </ac:picMkLst>
        </pc:picChg>
        <pc:picChg chg="add mod modCrop">
          <ac:chgData name="Jacques van Gerven" userId="d941a661-6dc3-4e56-bf0a-d0e0f45db4cf" providerId="ADAL" clId="{4E1593D1-2AE5-9F49-9EC1-3126A694FEC3}" dt="2024-03-26T13:47:28.507" v="6831" actId="18131"/>
          <ac:picMkLst>
            <pc:docMk/>
            <pc:sldMk cId="701720695" sldId="2147478821"/>
            <ac:picMk id="8" creationId="{C0C125B2-9518-9C35-E496-F3A28A8716B1}"/>
          </ac:picMkLst>
        </pc:picChg>
        <pc:picChg chg="add mod">
          <ac:chgData name="Jacques van Gerven" userId="d941a661-6dc3-4e56-bf0a-d0e0f45db4cf" providerId="ADAL" clId="{4E1593D1-2AE5-9F49-9EC1-3126A694FEC3}" dt="2024-03-26T13:49:04.524" v="6836" actId="1076"/>
          <ac:picMkLst>
            <pc:docMk/>
            <pc:sldMk cId="701720695" sldId="2147478821"/>
            <ac:picMk id="10" creationId="{9EBE0A23-F1FB-45C8-1EEB-EE1794CD4BB0}"/>
          </ac:picMkLst>
        </pc:picChg>
        <pc:picChg chg="add mod">
          <ac:chgData name="Jacques van Gerven" userId="d941a661-6dc3-4e56-bf0a-d0e0f45db4cf" providerId="ADAL" clId="{4E1593D1-2AE5-9F49-9EC1-3126A694FEC3}" dt="2024-03-26T13:49:06.193" v="6837" actId="1076"/>
          <ac:picMkLst>
            <pc:docMk/>
            <pc:sldMk cId="701720695" sldId="2147478821"/>
            <ac:picMk id="12" creationId="{4B3D40E9-9A3A-75FF-64F1-C5B29CAD9317}"/>
          </ac:picMkLst>
        </pc:picChg>
        <pc:extLst>
          <p:ext xmlns:p="http://schemas.openxmlformats.org/presentationml/2006/main" uri="{D6D511B9-2390-475A-947B-AFAB55BFBCF1}">
            <pc226:cmChg xmlns:pc226="http://schemas.microsoft.com/office/powerpoint/2022/06/main/command" chg="add mod">
              <pc226:chgData name="Jacques van Gerven" userId="d941a661-6dc3-4e56-bf0a-d0e0f45db4cf" providerId="ADAL" clId="{4E1593D1-2AE5-9F49-9EC1-3126A694FEC3}" dt="2024-03-26T13:49:44.836" v="6839"/>
              <pc2:cmMkLst xmlns:pc2="http://schemas.microsoft.com/office/powerpoint/2019/9/main/command">
                <pc:docMk/>
                <pc:sldMk cId="701720695" sldId="2147478821"/>
                <pc2:cmMk id="{59C32616-4FF7-DD48-AE9D-9F262A3BE9EE}"/>
              </pc2:cmMkLst>
            </pc226:cmChg>
          </p:ext>
        </pc:extLst>
      </pc:sldChg>
      <pc:sldChg chg="delSp modSp add del mod modShow">
        <pc:chgData name="Jacques van Gerven" userId="d941a661-6dc3-4e56-bf0a-d0e0f45db4cf" providerId="ADAL" clId="{4E1593D1-2AE5-9F49-9EC1-3126A694FEC3}" dt="2024-03-28T08:40:22.612" v="8176" actId="2696"/>
        <pc:sldMkLst>
          <pc:docMk/>
          <pc:sldMk cId="64371639" sldId="2147478822"/>
        </pc:sldMkLst>
        <pc:spChg chg="del">
          <ac:chgData name="Jacques van Gerven" userId="d941a661-6dc3-4e56-bf0a-d0e0f45db4cf" providerId="ADAL" clId="{4E1593D1-2AE5-9F49-9EC1-3126A694FEC3}" dt="2024-03-26T13:54:56.030" v="6844" actId="478"/>
          <ac:spMkLst>
            <pc:docMk/>
            <pc:sldMk cId="64371639" sldId="2147478822"/>
            <ac:spMk id="2" creationId="{78AA9E6B-B617-F205-F0B6-B2CA0EDE9599}"/>
          </ac:spMkLst>
        </pc:spChg>
        <pc:picChg chg="mod">
          <ac:chgData name="Jacques van Gerven" userId="d941a661-6dc3-4e56-bf0a-d0e0f45db4cf" providerId="ADAL" clId="{4E1593D1-2AE5-9F49-9EC1-3126A694FEC3}" dt="2024-03-26T13:55:00.658" v="6846" actId="14100"/>
          <ac:picMkLst>
            <pc:docMk/>
            <pc:sldMk cId="64371639" sldId="2147478822"/>
            <ac:picMk id="4" creationId="{C59305DC-7616-E056-07DC-335E8DE18E70}"/>
          </ac:picMkLst>
        </pc:picChg>
      </pc:sldChg>
      <pc:sldMasterChg chg="delSldLayout modSldLayout">
        <pc:chgData name="Jacques van Gerven" userId="d941a661-6dc3-4e56-bf0a-d0e0f45db4cf" providerId="ADAL" clId="{4E1593D1-2AE5-9F49-9EC1-3126A694FEC3}" dt="2024-03-27T08:47:11.271" v="8104" actId="2696"/>
        <pc:sldMasterMkLst>
          <pc:docMk/>
          <pc:sldMasterMk cId="0" sldId="2147483668"/>
        </pc:sldMasterMkLst>
        <pc:sldLayoutChg chg="addSp del mod">
          <pc:chgData name="Jacques van Gerven" userId="d941a661-6dc3-4e56-bf0a-d0e0f45db4cf" providerId="ADAL" clId="{4E1593D1-2AE5-9F49-9EC1-3126A694FEC3}" dt="2024-03-26T10:32:32.827" v="918" actId="2696"/>
          <pc:sldLayoutMkLst>
            <pc:docMk/>
            <pc:sldMasterMk cId="0" sldId="2147483668"/>
            <pc:sldLayoutMk cId="1011189972" sldId="2147483996"/>
          </pc:sldLayoutMkLst>
          <pc:spChg chg="add">
            <ac:chgData name="Jacques van Gerven" userId="d941a661-6dc3-4e56-bf0a-d0e0f45db4cf" providerId="ADAL" clId="{4E1593D1-2AE5-9F49-9EC1-3126A694FEC3}" dt="2024-03-26T10:29:19.824" v="833" actId="11529"/>
            <ac:spMkLst>
              <pc:docMk/>
              <pc:sldMasterMk cId="0" sldId="2147483668"/>
              <pc:sldLayoutMk cId="1011189972" sldId="2147483996"/>
              <ac:spMk id="7" creationId="{07890356-AA65-8D21-50D7-4BB433167109}"/>
            </ac:spMkLst>
          </pc:spChg>
        </pc:sldLayoutChg>
        <pc:sldLayoutChg chg="addSp modSp del">
          <pc:chgData name="Jacques van Gerven" userId="d941a661-6dc3-4e56-bf0a-d0e0f45db4cf" providerId="ADAL" clId="{4E1593D1-2AE5-9F49-9EC1-3126A694FEC3}" dt="2024-03-27T08:47:11.271" v="8104" actId="2696"/>
          <pc:sldLayoutMkLst>
            <pc:docMk/>
            <pc:sldMasterMk cId="0" sldId="2147483668"/>
            <pc:sldLayoutMk cId="2194227013" sldId="2147483997"/>
          </pc:sldLayoutMkLst>
          <pc:spChg chg="add mod">
            <ac:chgData name="Jacques van Gerven" userId="d941a661-6dc3-4e56-bf0a-d0e0f45db4cf" providerId="ADAL" clId="{4E1593D1-2AE5-9F49-9EC1-3126A694FEC3}" dt="2024-03-26T10:29:21.836" v="834"/>
            <ac:spMkLst>
              <pc:docMk/>
              <pc:sldMasterMk cId="0" sldId="2147483668"/>
              <pc:sldLayoutMk cId="2194227013" sldId="2147483997"/>
              <ac:spMk id="2" creationId="{F05667A0-79BE-68AA-D60E-7C94F04A5E55}"/>
            </ac:spMkLst>
          </pc:spChg>
        </pc:sldLayoutChg>
      </pc:sldMasterChg>
    </pc:docChg>
  </pc:docChgLst>
</pc:chgInfo>
</file>

<file path=ppt/comments/modernComment_7FFFED21_2224F271.xml><?xml version="1.0" encoding="utf-8"?>
<p188:cmLst xmlns:a="http://schemas.openxmlformats.org/drawingml/2006/main" xmlns:r="http://schemas.openxmlformats.org/officeDocument/2006/relationships" xmlns:p188="http://schemas.microsoft.com/office/powerpoint/2018/8/main">
  <p188:cm id="{EF6624B3-4266-EA49-83CB-8754F8D3DB43}" authorId="{75306599-722E-822B-65CF-3BB54929673C}" status="resolved" created="2024-03-27T11:44:24.276" complete="100000">
    <pc:sldMkLst xmlns:pc="http://schemas.microsoft.com/office/powerpoint/2013/main/command">
      <pc:docMk/>
      <pc:sldMk cId="572846705" sldId="2147478817"/>
    </pc:sldMkLst>
    <p188:replyLst>
      <p188:reply id="{D0A63B43-D0D2-7344-98F4-A4E6C0B70A43}" authorId="{F303AA7F-9103-0803-5FE8-3EA3A59FDD51}" created="2024-03-27T12:18:45.657">
        <p188:txBody>
          <a:bodyPr/>
          <a:lstStyle/>
          <a:p>
            <a:r>
              <a:rPr lang="en-NL"/>
              <a:t>[@Massimiliano Ungheretti]
Not sure what you need here? I added an image of a floppy disk, as a joke, and another underneath it, as well as an image of C3PO as that StarWars Droid always brags about his knowledge (speaking over 5000 languages and stuff). If you need something else, let me know.</a:t>
            </a:r>
          </a:p>
        </p188:txBody>
      </p188:reply>
      <p188:reply id="{2C0D0551-83DB-254F-825F-AF469F6206AD}" authorId="{75306599-722E-822B-65CF-3BB54929673C}" created="2024-03-27T13:19:49.175">
        <p188:txBody>
          <a:bodyPr/>
          <a:lstStyle/>
          <a:p>
            <a:r>
              <a:rPr lang="en-US"/>
              <a:t>Thanks, I’m going to have to put a bit more thought into this section.</a:t>
            </a:r>
          </a:p>
        </p188:txBody>
      </p188:reply>
    </p188:replyLst>
    <p188:txBody>
      <a:bodyPr/>
      <a:lstStyle/>
      <a:p>
        <a:r>
          <a:rPr lang="en-US"/>
          <a:t>Bust myth: “Did you train on X?”</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8141EB7-AA98-4F60-CA4E-11FFC3E01670}"/>
              </a:ext>
            </a:extLst>
          </p:cNvPr>
          <p:cNvSpPr>
            <a:spLocks noGrp="1"/>
          </p:cNvSpPr>
          <p:nvPr>
            <p:ph type="hdr" sz="quarter"/>
          </p:nvPr>
        </p:nvSpPr>
        <p:spPr>
          <a:xfrm>
            <a:off x="0" y="0"/>
            <a:ext cx="3962400" cy="344488"/>
          </a:xfrm>
          <a:prstGeom prst="rect">
            <a:avLst/>
          </a:prstGeom>
        </p:spPr>
        <p:txBody>
          <a:bodyPr vert="horz" lIns="91440" tIns="45720" rIns="91440" bIns="45720" rtlCol="0"/>
          <a:lstStyle>
            <a:lvl1pPr algn="l" defTabSz="914354" eaLnBrk="1" fontAlgn="auto" hangingPunct="1">
              <a:spcBef>
                <a:spcPts val="0"/>
              </a:spcBef>
              <a:spcAft>
                <a:spcPts val="0"/>
              </a:spcAft>
              <a:defRPr sz="700">
                <a:solidFill>
                  <a:schemeClr val="bg1">
                    <a:lumMod val="50000"/>
                  </a:schemeClr>
                </a:solidFill>
                <a:cs typeface="Arial" panose="020B0604020202020204" pitchFamily="34" charset="0"/>
              </a:defRPr>
            </a:lvl1pPr>
          </a:lstStyle>
          <a:p>
            <a:pPr>
              <a:defRPr/>
            </a:pPr>
            <a:endParaRPr lang="en-US"/>
          </a:p>
        </p:txBody>
      </p:sp>
      <p:sp>
        <p:nvSpPr>
          <p:cNvPr id="3" name="Date Placeholder 2">
            <a:extLst>
              <a:ext uri="{FF2B5EF4-FFF2-40B4-BE49-F238E27FC236}">
                <a16:creationId xmlns:a16="http://schemas.microsoft.com/office/drawing/2014/main" id="{42EAE118-0BBD-1293-0C72-9EEF75986F12}"/>
              </a:ext>
            </a:extLst>
          </p:cNvPr>
          <p:cNvSpPr>
            <a:spLocks noGrp="1"/>
          </p:cNvSpPr>
          <p:nvPr>
            <p:ph type="dt" sz="quarter" idx="1"/>
          </p:nvPr>
        </p:nvSpPr>
        <p:spPr>
          <a:xfrm>
            <a:off x="5180013" y="0"/>
            <a:ext cx="3962400" cy="344488"/>
          </a:xfrm>
          <a:prstGeom prst="rect">
            <a:avLst/>
          </a:prstGeom>
        </p:spPr>
        <p:txBody>
          <a:bodyPr vert="horz" lIns="91440" tIns="45720" rIns="91440" bIns="45720" rtlCol="0"/>
          <a:lstStyle>
            <a:lvl1pPr algn="r" defTabSz="914354" eaLnBrk="1" fontAlgn="auto" hangingPunct="1">
              <a:spcBef>
                <a:spcPts val="0"/>
              </a:spcBef>
              <a:spcAft>
                <a:spcPts val="0"/>
              </a:spcAft>
              <a:defRPr sz="700" smtClean="0">
                <a:solidFill>
                  <a:schemeClr val="bg1">
                    <a:lumMod val="50000"/>
                  </a:schemeClr>
                </a:solidFill>
                <a:cs typeface="Arial" panose="020B0604020202020204" pitchFamily="34" charset="0"/>
              </a:defRPr>
            </a:lvl1pPr>
          </a:lstStyle>
          <a:p>
            <a:pPr>
              <a:defRPr/>
            </a:pPr>
            <a:fld id="{D80DA1AB-8465-C942-8980-AA5175BE590E}" type="datetime5">
              <a:rPr lang="en-US" smtClean="0"/>
              <a:t>15-Apr-24</a:t>
            </a:fld>
            <a:endParaRPr lang="en-US"/>
          </a:p>
        </p:txBody>
      </p:sp>
      <p:sp>
        <p:nvSpPr>
          <p:cNvPr id="4" name="Footer Placeholder 3">
            <a:extLst>
              <a:ext uri="{FF2B5EF4-FFF2-40B4-BE49-F238E27FC236}">
                <a16:creationId xmlns:a16="http://schemas.microsoft.com/office/drawing/2014/main" id="{F20AF106-79F9-64B1-097D-EF1236BE051E}"/>
              </a:ext>
            </a:extLst>
          </p:cNvPr>
          <p:cNvSpPr>
            <a:spLocks noGrp="1"/>
          </p:cNvSpPr>
          <p:nvPr>
            <p:ph type="ftr" sz="quarter" idx="2"/>
          </p:nvPr>
        </p:nvSpPr>
        <p:spPr>
          <a:xfrm>
            <a:off x="0" y="6513513"/>
            <a:ext cx="3962400" cy="344487"/>
          </a:xfrm>
          <a:prstGeom prst="rect">
            <a:avLst/>
          </a:prstGeom>
        </p:spPr>
        <p:txBody>
          <a:bodyPr vert="horz" lIns="91440" tIns="45720" rIns="91440" bIns="45720" rtlCol="0" anchor="b"/>
          <a:lstStyle>
            <a:lvl1pPr algn="l" defTabSz="914354" eaLnBrk="1" fontAlgn="auto" hangingPunct="1">
              <a:spcBef>
                <a:spcPts val="0"/>
              </a:spcBef>
              <a:spcAft>
                <a:spcPts val="0"/>
              </a:spcAft>
              <a:defRPr sz="700">
                <a:solidFill>
                  <a:schemeClr val="bg1">
                    <a:lumMod val="50000"/>
                  </a:schemeClr>
                </a:solidFill>
                <a:cs typeface="Arial" panose="020B0604020202020204" pitchFamily="34" charset="0"/>
              </a:defRPr>
            </a:lvl1pPr>
          </a:lstStyle>
          <a:p>
            <a:pPr>
              <a:defRPr/>
            </a:pPr>
            <a:endParaRPr lang="en-US"/>
          </a:p>
        </p:txBody>
      </p:sp>
      <p:sp>
        <p:nvSpPr>
          <p:cNvPr id="5" name="Slide Number Placeholder 4">
            <a:extLst>
              <a:ext uri="{FF2B5EF4-FFF2-40B4-BE49-F238E27FC236}">
                <a16:creationId xmlns:a16="http://schemas.microsoft.com/office/drawing/2014/main" id="{8A42FAB7-68E0-FFC1-0007-67DD37CB00D4}"/>
              </a:ext>
            </a:extLst>
          </p:cNvPr>
          <p:cNvSpPr>
            <a:spLocks noGrp="1"/>
          </p:cNvSpPr>
          <p:nvPr>
            <p:ph type="sldNum" sz="quarter" idx="3"/>
          </p:nvPr>
        </p:nvSpPr>
        <p:spPr>
          <a:xfrm>
            <a:off x="5180013" y="6513513"/>
            <a:ext cx="3962400" cy="344487"/>
          </a:xfrm>
          <a:prstGeom prst="rect">
            <a:avLst/>
          </a:prstGeom>
        </p:spPr>
        <p:txBody>
          <a:bodyPr vert="horz" lIns="91440" tIns="45720" rIns="91440" bIns="45720" rtlCol="0" anchor="b"/>
          <a:lstStyle>
            <a:lvl1pPr algn="r" defTabSz="914354" eaLnBrk="1" fontAlgn="auto" hangingPunct="1">
              <a:spcBef>
                <a:spcPts val="0"/>
              </a:spcBef>
              <a:spcAft>
                <a:spcPts val="0"/>
              </a:spcAft>
              <a:defRPr sz="700">
                <a:solidFill>
                  <a:schemeClr val="bg1">
                    <a:lumMod val="50000"/>
                  </a:schemeClr>
                </a:solidFill>
                <a:cs typeface="Arial" panose="020B0604020202020204" pitchFamily="34" charset="0"/>
              </a:defRPr>
            </a:lvl1pPr>
          </a:lstStyle>
          <a:p>
            <a:pPr>
              <a:defRPr/>
            </a:pPr>
            <a:fld id="{F6D0188E-F525-474A-B22E-E7988E9F9F71}" type="slidenum">
              <a:rPr lang="en-US"/>
              <a:pPr>
                <a:defRPr/>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p:handoutMaster>
</file>

<file path=ppt/media/hdphoto1.wdp>
</file>

<file path=ppt/media/image1.png>
</file>

<file path=ppt/media/image10.jpeg>
</file>

<file path=ppt/media/image11.jpeg>
</file>

<file path=ppt/media/image12.jpeg>
</file>

<file path=ppt/media/image13.png>
</file>

<file path=ppt/media/image14.jpeg>
</file>

<file path=ppt/media/image15.png>
</file>

<file path=ppt/media/image16.png>
</file>

<file path=ppt/media/image17.svg>
</file>

<file path=ppt/media/image18.png>
</file>

<file path=ppt/media/image19.png>
</file>

<file path=ppt/media/image2.jpeg>
</file>

<file path=ppt/media/image20.png>
</file>

<file path=ppt/media/image21.jpeg>
</file>

<file path=ppt/media/image22.png>
</file>

<file path=ppt/media/image23.pn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svg>
</file>

<file path=ppt/media/image44.png>
</file>

<file path=ppt/media/image45.png>
</file>

<file path=ppt/media/image46.svg>
</file>

<file path=ppt/media/image47.png>
</file>

<file path=ppt/media/image48.svg>
</file>

<file path=ppt/media/image49.png>
</file>

<file path=ppt/media/image5.png>
</file>

<file path=ppt/media/image50.png>
</file>

<file path=ppt/media/image51.png>
</file>

<file path=ppt/media/image52.svg>
</file>

<file path=ppt/media/image53.png>
</file>

<file path=ppt/media/image54.svg>
</file>

<file path=ppt/media/image55.jpeg>
</file>

<file path=ppt/media/image56.jpeg>
</file>

<file path=ppt/media/image57.jpeg>
</file>

<file path=ppt/media/image6.png>
</file>

<file path=ppt/media/image7.sv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C695F30-53EA-C201-69BF-7AC9C9B3E68D}"/>
              </a:ext>
            </a:extLst>
          </p:cNvPr>
          <p:cNvSpPr>
            <a:spLocks noGrp="1"/>
          </p:cNvSpPr>
          <p:nvPr>
            <p:ph type="hdr" sz="quarter"/>
          </p:nvPr>
        </p:nvSpPr>
        <p:spPr>
          <a:xfrm>
            <a:off x="0" y="0"/>
            <a:ext cx="3962400" cy="344488"/>
          </a:xfrm>
          <a:prstGeom prst="rect">
            <a:avLst/>
          </a:prstGeom>
        </p:spPr>
        <p:txBody>
          <a:bodyPr vert="horz" lIns="91440" tIns="45720" rIns="91440" bIns="45720" rtlCol="0"/>
          <a:lstStyle>
            <a:lvl1pPr algn="l" defTabSz="914354" eaLnBrk="1" fontAlgn="auto" hangingPunct="1">
              <a:spcBef>
                <a:spcPts val="0"/>
              </a:spcBef>
              <a:spcAft>
                <a:spcPts val="0"/>
              </a:spcAft>
              <a:defRPr sz="700" b="0" i="0">
                <a:solidFill>
                  <a:schemeClr val="bg1">
                    <a:lumMod val="50000"/>
                  </a:schemeClr>
                </a:solidFill>
                <a:latin typeface="Arial" panose="020B0604020202020204" pitchFamily="34" charset="0"/>
                <a:cs typeface="Arial" panose="020B0604020202020204" pitchFamily="34" charset="0"/>
              </a:defRPr>
            </a:lvl1pPr>
          </a:lstStyle>
          <a:p>
            <a:pPr>
              <a:defRPr/>
            </a:pPr>
            <a:endParaRPr lang="en-US"/>
          </a:p>
        </p:txBody>
      </p:sp>
      <p:sp>
        <p:nvSpPr>
          <p:cNvPr id="3" name="Date Placeholder 2">
            <a:extLst>
              <a:ext uri="{FF2B5EF4-FFF2-40B4-BE49-F238E27FC236}">
                <a16:creationId xmlns:a16="http://schemas.microsoft.com/office/drawing/2014/main" id="{B3774250-A262-435A-7F2A-A5087479FDD5}"/>
              </a:ext>
            </a:extLst>
          </p:cNvPr>
          <p:cNvSpPr>
            <a:spLocks noGrp="1"/>
          </p:cNvSpPr>
          <p:nvPr>
            <p:ph type="dt" idx="1"/>
          </p:nvPr>
        </p:nvSpPr>
        <p:spPr>
          <a:xfrm>
            <a:off x="5180013" y="0"/>
            <a:ext cx="3962400" cy="344488"/>
          </a:xfrm>
          <a:prstGeom prst="rect">
            <a:avLst/>
          </a:prstGeom>
        </p:spPr>
        <p:txBody>
          <a:bodyPr vert="horz" lIns="91440" tIns="45720" rIns="91440" bIns="45720" rtlCol="0"/>
          <a:lstStyle>
            <a:lvl1pPr algn="r" defTabSz="914354" eaLnBrk="1" fontAlgn="auto" hangingPunct="1">
              <a:spcBef>
                <a:spcPts val="0"/>
              </a:spcBef>
              <a:spcAft>
                <a:spcPts val="0"/>
              </a:spcAft>
              <a:defRPr sz="700" b="0" i="0" smtClean="0">
                <a:solidFill>
                  <a:schemeClr val="bg1">
                    <a:lumMod val="50000"/>
                  </a:schemeClr>
                </a:solidFill>
                <a:latin typeface="Arial" panose="020B0604020202020204" pitchFamily="34" charset="0"/>
                <a:cs typeface="Arial" panose="020B0604020202020204" pitchFamily="34" charset="0"/>
              </a:defRPr>
            </a:lvl1pPr>
          </a:lstStyle>
          <a:p>
            <a:pPr>
              <a:defRPr/>
            </a:pPr>
            <a:fld id="{D57B7C0C-B585-F84E-A467-A00818AA8889}" type="datetime5">
              <a:rPr lang="en-US" smtClean="0"/>
              <a:t>15-Apr-24</a:t>
            </a:fld>
            <a:endParaRPr lang="en-US"/>
          </a:p>
        </p:txBody>
      </p:sp>
      <p:sp>
        <p:nvSpPr>
          <p:cNvPr id="4" name="Slide Image Placeholder 3">
            <a:extLst>
              <a:ext uri="{FF2B5EF4-FFF2-40B4-BE49-F238E27FC236}">
                <a16:creationId xmlns:a16="http://schemas.microsoft.com/office/drawing/2014/main" id="{44C306A8-F740-0512-B77E-D829A39BFD9F}"/>
              </a:ext>
            </a:extLst>
          </p:cNvPr>
          <p:cNvSpPr>
            <a:spLocks noGrp="1" noRot="1" noChangeAspect="1"/>
          </p:cNvSpPr>
          <p:nvPr>
            <p:ph type="sldImg" idx="2"/>
          </p:nvPr>
        </p:nvSpPr>
        <p:spPr>
          <a:xfrm>
            <a:off x="1711325" y="555625"/>
            <a:ext cx="5721350" cy="3219450"/>
          </a:xfrm>
          <a:prstGeom prst="rect">
            <a:avLst/>
          </a:prstGeom>
          <a:noFill/>
          <a:ln w="12700">
            <a:solidFill>
              <a:schemeClr val="bg1">
                <a:lumMod val="95000"/>
              </a:schemeClr>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A1C77D9B-076E-86A0-2F6C-8C4CEDAE1665}"/>
              </a:ext>
            </a:extLst>
          </p:cNvPr>
          <p:cNvSpPr>
            <a:spLocks noGrp="1"/>
          </p:cNvSpPr>
          <p:nvPr>
            <p:ph type="body" sz="quarter" idx="3"/>
          </p:nvPr>
        </p:nvSpPr>
        <p:spPr>
          <a:xfrm>
            <a:off x="295275" y="3962400"/>
            <a:ext cx="8553450" cy="2363788"/>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DD4D2EDD-A4DB-D70B-CC4B-14EDBF6A5A18}"/>
              </a:ext>
            </a:extLst>
          </p:cNvPr>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defTabSz="914354" eaLnBrk="1" fontAlgn="auto" hangingPunct="1">
              <a:spcBef>
                <a:spcPts val="0"/>
              </a:spcBef>
              <a:spcAft>
                <a:spcPts val="0"/>
              </a:spcAft>
              <a:defRPr sz="700" b="0" i="0">
                <a:solidFill>
                  <a:schemeClr val="bg1">
                    <a:lumMod val="50000"/>
                  </a:schemeClr>
                </a:solidFill>
                <a:latin typeface="Arial" panose="020B0604020202020204" pitchFamily="34" charset="0"/>
                <a:cs typeface="Arial" panose="020B0604020202020204" pitchFamily="34" charset="0"/>
              </a:defRPr>
            </a:lvl1pPr>
          </a:lstStyle>
          <a:p>
            <a:pPr>
              <a:defRPr/>
            </a:pPr>
            <a:endParaRPr lang="en-US"/>
          </a:p>
        </p:txBody>
      </p:sp>
      <p:sp>
        <p:nvSpPr>
          <p:cNvPr id="7" name="Slide Number Placeholder 6">
            <a:extLst>
              <a:ext uri="{FF2B5EF4-FFF2-40B4-BE49-F238E27FC236}">
                <a16:creationId xmlns:a16="http://schemas.microsoft.com/office/drawing/2014/main" id="{85E73DD4-8F6E-2FDC-22AD-78CC60FBC45B}"/>
              </a:ext>
            </a:extLst>
          </p:cNvPr>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defTabSz="914354" eaLnBrk="1" fontAlgn="auto" hangingPunct="1">
              <a:spcBef>
                <a:spcPts val="0"/>
              </a:spcBef>
              <a:spcAft>
                <a:spcPts val="0"/>
              </a:spcAft>
              <a:defRPr sz="700" b="0" i="0">
                <a:solidFill>
                  <a:schemeClr val="bg1">
                    <a:lumMod val="50000"/>
                  </a:schemeClr>
                </a:solidFill>
                <a:latin typeface="Arial" panose="020B0604020202020204" pitchFamily="34" charset="0"/>
                <a:cs typeface="Arial" panose="020B0604020202020204" pitchFamily="34" charset="0"/>
              </a:defRPr>
            </a:lvl1pPr>
          </a:lstStyle>
          <a:p>
            <a:pPr>
              <a:defRPr/>
            </a:pPr>
            <a:fld id="{077BAE7E-F08D-5F49-A8DA-231FCB70CD0D}" type="slidenum">
              <a:rPr lang="en-US"/>
              <a:pPr>
                <a:defRPr/>
              </a:pPr>
              <a:t>‹#›</a:t>
            </a:fld>
            <a:endParaRPr lang="en-US"/>
          </a:p>
        </p:txBody>
      </p:sp>
    </p:spTree>
  </p:cSld>
  <p:clrMap bg1="lt1" tx1="dk1" bg2="lt2" tx2="dk2" accent1="accent1" accent2="accent2" accent3="accent3" accent4="accent4" accent5="accent5" accent6="accent6" hlink="hlink" folHlink="folHlink"/>
  <p:hf hdr="0"/>
  <p:notesStyle>
    <a:lvl1pPr algn="l" defTabSz="912813" rtl="0" eaLnBrk="0" fontAlgn="base" hangingPunct="0">
      <a:spcBef>
        <a:spcPct val="30000"/>
      </a:spcBef>
      <a:spcAft>
        <a:spcPct val="0"/>
      </a:spcAft>
      <a:defRPr sz="1100" kern="1200">
        <a:solidFill>
          <a:schemeClr val="tx1"/>
        </a:solidFill>
        <a:latin typeface="Arial" panose="020B0604020202020204" pitchFamily="34" charset="0"/>
        <a:ea typeface="+mn-ea"/>
        <a:cs typeface="Arial" panose="020B0604020202020204" pitchFamily="34" charset="0"/>
      </a:defRPr>
    </a:lvl1pPr>
    <a:lvl2pPr marL="455613" algn="l" defTabSz="912813" rtl="0" eaLnBrk="0" fontAlgn="base" hangingPunct="0">
      <a:spcBef>
        <a:spcPct val="30000"/>
      </a:spcBef>
      <a:spcAft>
        <a:spcPct val="0"/>
      </a:spcAft>
      <a:defRPr sz="1100" kern="1200">
        <a:solidFill>
          <a:schemeClr val="tx1"/>
        </a:solidFill>
        <a:latin typeface="Arial" panose="020B0604020202020204" pitchFamily="34" charset="0"/>
        <a:ea typeface="+mn-ea"/>
        <a:cs typeface="Arial" panose="020B0604020202020204" pitchFamily="34" charset="0"/>
      </a:defRPr>
    </a:lvl2pPr>
    <a:lvl3pPr marL="912813" algn="l" defTabSz="912813" rtl="0" eaLnBrk="0" fontAlgn="base" hangingPunct="0">
      <a:spcBef>
        <a:spcPct val="30000"/>
      </a:spcBef>
      <a:spcAft>
        <a:spcPct val="0"/>
      </a:spcAft>
      <a:defRPr sz="1100" kern="1200">
        <a:solidFill>
          <a:schemeClr val="tx1"/>
        </a:solidFill>
        <a:latin typeface="Arial" panose="020B0604020202020204" pitchFamily="34" charset="0"/>
        <a:ea typeface="+mn-ea"/>
        <a:cs typeface="Arial" panose="020B0604020202020204" pitchFamily="34" charset="0"/>
      </a:defRPr>
    </a:lvl3pPr>
    <a:lvl4pPr marL="1370013" algn="l" defTabSz="912813" rtl="0" eaLnBrk="0" fontAlgn="base" hangingPunct="0">
      <a:spcBef>
        <a:spcPct val="30000"/>
      </a:spcBef>
      <a:spcAft>
        <a:spcPct val="0"/>
      </a:spcAft>
      <a:defRPr sz="1100" kern="1200">
        <a:solidFill>
          <a:schemeClr val="tx1"/>
        </a:solidFill>
        <a:latin typeface="Arial" panose="020B0604020202020204" pitchFamily="34" charset="0"/>
        <a:ea typeface="+mn-ea"/>
        <a:cs typeface="Arial" panose="020B0604020202020204" pitchFamily="34" charset="0"/>
      </a:defRPr>
    </a:lvl4pPr>
    <a:lvl5pPr marL="1827213" algn="l" defTabSz="912813" rtl="0" eaLnBrk="0" fontAlgn="base" hangingPunct="0">
      <a:spcBef>
        <a:spcPct val="30000"/>
      </a:spcBef>
      <a:spcAft>
        <a:spcPct val="0"/>
      </a:spcAft>
      <a:defRPr sz="1100" kern="1200">
        <a:solidFill>
          <a:schemeClr val="tx1"/>
        </a:solidFill>
        <a:latin typeface="Arial" panose="020B0604020202020204" pitchFamily="34" charset="0"/>
        <a:ea typeface="+mn-ea"/>
        <a:cs typeface="Arial" panose="020B0604020202020204" pitchFamily="34" charset="0"/>
      </a:defRPr>
    </a:lvl5pPr>
    <a:lvl6pPr marL="2285886" algn="l" defTabSz="914354" rtl="0" eaLnBrk="1" latinLnBrk="0" hangingPunct="1">
      <a:defRPr sz="1200" kern="1200">
        <a:solidFill>
          <a:schemeClr val="tx1"/>
        </a:solidFill>
        <a:latin typeface="+mn-lt"/>
        <a:ea typeface="+mn-ea"/>
        <a:cs typeface="+mn-cs"/>
      </a:defRPr>
    </a:lvl6pPr>
    <a:lvl7pPr marL="2743062" algn="l" defTabSz="914354" rtl="0" eaLnBrk="1" latinLnBrk="0" hangingPunct="1">
      <a:defRPr sz="1200" kern="1200">
        <a:solidFill>
          <a:schemeClr val="tx1"/>
        </a:solidFill>
        <a:latin typeface="+mn-lt"/>
        <a:ea typeface="+mn-ea"/>
        <a:cs typeface="+mn-cs"/>
      </a:defRPr>
    </a:lvl7pPr>
    <a:lvl8pPr marL="3200240" algn="l" defTabSz="914354" rtl="0" eaLnBrk="1" latinLnBrk="0" hangingPunct="1">
      <a:defRPr sz="1200" kern="1200">
        <a:solidFill>
          <a:schemeClr val="tx1"/>
        </a:solidFill>
        <a:latin typeface="+mn-lt"/>
        <a:ea typeface="+mn-ea"/>
        <a:cs typeface="+mn-cs"/>
      </a:defRPr>
    </a:lvl8pPr>
    <a:lvl9pPr marL="3657418" algn="l" defTabSz="914354"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”Hello fellow developers” – greetings from Amsterdam, the home of TomTom.</a:t>
            </a:r>
          </a:p>
          <a:p>
            <a:pPr marL="171450" indent="-171450">
              <a:buFont typeface="Arial" panose="020B0604020202020204" pitchFamily="34" charset="0"/>
              <a:buChar char="•"/>
            </a:pPr>
            <a:r>
              <a:rPr lang="en-US"/>
              <a:t>I'm Massimiliano Ungheretti, a Staff Data Scientist here and I’ll tell you about our experience developing the TT Intelligent Vehicle Assistant. </a:t>
            </a:r>
          </a:p>
          <a:p>
            <a:pPr marL="171450" indent="-171450">
              <a:buFont typeface="Arial" panose="020B0604020202020204" pitchFamily="34" charset="0"/>
              <a:buChar char="•"/>
            </a:pPr>
            <a:r>
              <a:rPr lang="en-US"/>
              <a:t>This </a:t>
            </a:r>
            <a:r>
              <a:rPr lang="en-US" b="1"/>
              <a:t>assistant is an AI app </a:t>
            </a:r>
            <a:r>
              <a:rPr lang="en-US"/>
              <a:t>we’ve worked on for the past year, and it is powered by various Azure services including Azure Cosmos DB. </a:t>
            </a:r>
          </a:p>
          <a:p>
            <a:pPr marL="171450" indent="-171450">
              <a:buFont typeface="Arial" panose="020B0604020202020204" pitchFamily="34" charset="0"/>
              <a:buChar char="•"/>
            </a:pPr>
            <a:r>
              <a:rPr lang="en-US"/>
              <a:t>So, I hope you'll </a:t>
            </a:r>
            <a:r>
              <a:rPr lang="en-US" b="1"/>
              <a:t>learn</a:t>
            </a:r>
            <a:r>
              <a:rPr lang="en-US"/>
              <a:t> something about building with generative AI.</a:t>
            </a:r>
          </a:p>
        </p:txBody>
      </p:sp>
      <p:sp>
        <p:nvSpPr>
          <p:cNvPr id="4" name="Date Placeholder 3"/>
          <p:cNvSpPr>
            <a:spLocks noGrp="1"/>
          </p:cNvSpPr>
          <p:nvPr>
            <p:ph type="dt" idx="1"/>
          </p:nvPr>
        </p:nvSpPr>
        <p:spPr/>
        <p:txBody>
          <a:bodyPr/>
          <a:lstStyle/>
          <a:p>
            <a:pPr>
              <a:defRPr/>
            </a:pPr>
            <a:fld id="{D57B7C0C-B585-F84E-A467-A00818AA8889}" type="datetime5">
              <a:rPr lang="en-US" smtClean="0"/>
              <a:t>15-Apr-24</a:t>
            </a:fld>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077BAE7E-F08D-5F49-A8DA-231FCB70CD0D}" type="slidenum">
              <a:rPr lang="en-US" smtClean="0"/>
              <a:pPr>
                <a:defRPr/>
              </a:pPr>
              <a:t>1</a:t>
            </a:fld>
            <a:endParaRPr lang="en-US"/>
          </a:p>
        </p:txBody>
      </p:sp>
    </p:spTree>
    <p:extLst>
      <p:ext uri="{BB962C8B-B14F-4D97-AF65-F5344CB8AC3E}">
        <p14:creationId xmlns:p14="http://schemas.microsoft.com/office/powerpoint/2010/main" val="27968239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ITERATE ITERATE ITERATE</a:t>
            </a:r>
          </a:p>
          <a:p>
            <a:r>
              <a:rPr lang="en-US"/>
              <a:t>Starting with version 0, if you can call it that. I bet that every AI powered product was born either in a chat window or an AI playground.</a:t>
            </a:r>
          </a:p>
          <a:p>
            <a:r>
              <a:rPr lang="en-US"/>
              <a:t>Azure OpenAI playground is one such way – it’s brilliant for testing our an idea. For us this was initially a paper introducing the “ReAct” prompting technique.</a:t>
            </a:r>
          </a:p>
          <a:p>
            <a:r>
              <a:rPr lang="en-US"/>
              <a:t>The outcome? A partial validation of the idea – you get it to work at least once.</a:t>
            </a:r>
          </a:p>
          <a:p>
            <a:endParaRPr lang="en-US"/>
          </a:p>
          <a:p>
            <a:r>
              <a:rPr lang="en-US"/>
              <a:t>CLICK</a:t>
            </a:r>
          </a:p>
          <a:p>
            <a:r>
              <a:rPr lang="en-US"/>
              <a:t>The NEXT iteration was tying a brain to some TomTom hands! Given this was early 2023, LangChain 0.0.something had come out a few weeks prior and provided a nice starting point.</a:t>
            </a:r>
          </a:p>
          <a:p>
            <a:r>
              <a:rPr lang="en-US"/>
              <a:t>Awesome! We now have a brain connected with our core skills. But it only works on my machine, and we want more feedback from colleagues and testers – </a:t>
            </a:r>
          </a:p>
          <a:p>
            <a:endParaRPr lang="en-US"/>
          </a:p>
          <a:p>
            <a:r>
              <a:rPr lang="en-US"/>
              <a:t>CLICK let’s bring it to the cloud and let it the app grow up a bit. We want a shareable link. Using an example repo from the Azure website instantly gave us infra as code. You also can’t quite get away with in-memory conversation history so we add Azure Cosmos DB to manage that. Now sprinkle on some vector search magic and you can search through your car’s manual.</a:t>
            </a:r>
          </a:p>
          <a:p>
            <a:endParaRPr lang="en-US"/>
          </a:p>
          <a:p>
            <a:r>
              <a:rPr lang="en-US"/>
              <a:t>CLICK In fact, there are now many shortcuts you can take, including going from a prompt in the playground to a deployed app with Cosmos-based memory.</a:t>
            </a:r>
          </a:p>
          <a:p>
            <a:endParaRPr lang="en-US"/>
          </a:p>
          <a:p>
            <a:r>
              <a:rPr lang="en-US"/>
              <a:t>CLICK Time to get prod-ready because real value is only in reach when you can reach users. Often that’ll mean integrating into some existing product. This is also a great time to work on your quality assurance process – how will you evaluate somewhat random answers? </a:t>
            </a:r>
          </a:p>
          <a:p>
            <a:r>
              <a:rPr lang="en-US"/>
              <a:t>”As always frameworks will get you off the ground *fast* - but be willing to abandon them when it’s sensible, which we did.” You can imagine that this list goes on.</a:t>
            </a:r>
          </a:p>
          <a:p>
            <a:endParaRPr lang="en-US"/>
          </a:p>
          <a:p>
            <a:r>
              <a:rPr lang="en-US" b="1"/>
              <a:t>To reiterate, what was the point of these steps?</a:t>
            </a:r>
            <a:endParaRPr lang="en-US" b="0"/>
          </a:p>
          <a:p>
            <a:pPr marL="171450" indent="-171450">
              <a:buFont typeface="Arial" panose="020B0604020202020204" pitchFamily="34" charset="0"/>
              <a:buChar char="•"/>
            </a:pPr>
            <a:r>
              <a:rPr lang="en-US" b="0"/>
              <a:t>Smallest way to test an idea</a:t>
            </a:r>
          </a:p>
          <a:p>
            <a:pPr marL="171450" indent="-171450">
              <a:buFont typeface="Arial" panose="020B0604020202020204" pitchFamily="34" charset="0"/>
              <a:buChar char="•"/>
            </a:pPr>
            <a:r>
              <a:rPr lang="en-US" b="0"/>
              <a:t>Using a framework to test it in a demo app</a:t>
            </a:r>
          </a:p>
          <a:p>
            <a:pPr marL="171450" indent="-171450">
              <a:buFont typeface="Arial" panose="020B0604020202020204" pitchFamily="34" charset="0"/>
              <a:buChar char="•"/>
            </a:pPr>
            <a:r>
              <a:rPr lang="en-US" b="0"/>
              <a:t>Making it shareable for feedback – Cloud deployment templates can help the app grow up quickly.</a:t>
            </a:r>
          </a:p>
          <a:p>
            <a:pPr marL="171450" indent="-171450">
              <a:buFont typeface="Arial" panose="020B0604020202020204" pitchFamily="34" charset="0"/>
              <a:buChar char="•"/>
            </a:pPr>
            <a:r>
              <a:rPr lang="en-US" b="0"/>
              <a:t>To deliver value, this needs to be integrated into an actual product (new or existing). This last step will be an endless iteration, because expectations will rise over time.</a:t>
            </a:r>
            <a:endParaRPr lang="en-US" b="1"/>
          </a:p>
        </p:txBody>
      </p:sp>
      <p:sp>
        <p:nvSpPr>
          <p:cNvPr id="4" name="Date Placeholder 3"/>
          <p:cNvSpPr>
            <a:spLocks noGrp="1"/>
          </p:cNvSpPr>
          <p:nvPr>
            <p:ph type="dt" idx="1"/>
          </p:nvPr>
        </p:nvSpPr>
        <p:spPr/>
        <p:txBody>
          <a:bodyPr/>
          <a:lstStyle/>
          <a:p>
            <a:pPr>
              <a:defRPr/>
            </a:pPr>
            <a:fld id="{D57B7C0C-B585-F84E-A467-A00818AA8889}" type="datetime5">
              <a:rPr lang="en-US" smtClean="0"/>
              <a:t>15-Apr-24</a:t>
            </a:fld>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077BAE7E-F08D-5F49-A8DA-231FCB70CD0D}" type="slidenum">
              <a:rPr lang="en-US" smtClean="0"/>
              <a:pPr>
                <a:defRPr/>
              </a:pPr>
              <a:t>11</a:t>
            </a:fld>
            <a:endParaRPr lang="en-US"/>
          </a:p>
        </p:txBody>
      </p:sp>
    </p:spTree>
    <p:extLst>
      <p:ext uri="{BB962C8B-B14F-4D97-AF65-F5344CB8AC3E}">
        <p14:creationId xmlns:p14="http://schemas.microsoft.com/office/powerpoint/2010/main" val="25417146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Here’s what we ended up with on a high level – some integrations in the vehicle, and a large part in the cloud with all of the yummy ingredients I described before.</a:t>
            </a:r>
          </a:p>
          <a:p>
            <a:r>
              <a:rPr lang="en-US"/>
              <a:t>But what I’d like for you to take away:</a:t>
            </a:r>
          </a:p>
          <a:p>
            <a:r>
              <a:rPr lang="en-US"/>
              <a:t>“We put together a lot of Azure bricks as starting points, so that most of the creative &amp; innovative efforts going to the brain and how to integrate it with TomTom’s location services.“</a:t>
            </a:r>
          </a:p>
        </p:txBody>
      </p:sp>
      <p:sp>
        <p:nvSpPr>
          <p:cNvPr id="4" name="Slide Number Placeholder 3"/>
          <p:cNvSpPr>
            <a:spLocks noGrp="1"/>
          </p:cNvSpPr>
          <p:nvPr>
            <p:ph type="sldNum" sz="quarter" idx="5"/>
          </p:nvPr>
        </p:nvSpPr>
        <p:spPr/>
        <p:txBody>
          <a:bodyPr/>
          <a:lstStyle/>
          <a:p>
            <a:fld id="{E7204115-BDD4-C24C-B031-B36EB6B1DEBD}" type="slidenum">
              <a:rPr lang="en-NL" smtClean="0"/>
              <a:t>12</a:t>
            </a:fld>
            <a:endParaRPr lang="en-NL"/>
          </a:p>
        </p:txBody>
      </p:sp>
    </p:spTree>
    <p:extLst>
      <p:ext uri="{BB962C8B-B14F-4D97-AF65-F5344CB8AC3E}">
        <p14:creationId xmlns:p14="http://schemas.microsoft.com/office/powerpoint/2010/main" val="34683904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a:t>What type of choices will you have to make when developing an AI app with Cosmos DB?</a:t>
            </a:r>
          </a:p>
          <a:p>
            <a:pPr marL="0" indent="0">
              <a:buFont typeface="Arial" panose="020B0604020202020204" pitchFamily="34" charset="0"/>
              <a:buNone/>
            </a:pPr>
            <a:endParaRPr lang="en-US" b="1"/>
          </a:p>
          <a:p>
            <a:pPr marL="0" indent="0">
              <a:buFont typeface="Arial" panose="020B0604020202020204" pitchFamily="34" charset="0"/>
              <a:buNone/>
            </a:pPr>
            <a:r>
              <a:rPr lang="en-US" b="1"/>
              <a:t>Memory</a:t>
            </a:r>
          </a:p>
          <a:p>
            <a:pPr marL="171450" marR="0" lvl="0" indent="-171450" algn="l" defTabSz="91281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a:t>Memory: As a conversation length grows, AI slows down. Make tradeoffs - You can be fast and forgetful or slow and never forgetting. </a:t>
            </a:r>
          </a:p>
          <a:p>
            <a:pPr marL="171450" marR="0" lvl="0" indent="-171450" algn="l" defTabSz="91281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a:t>Tips: Using TTL for short term memory, trimming and many clever tricks around.</a:t>
            </a:r>
          </a:p>
          <a:p>
            <a:pPr marL="171450" marR="0" lvl="0" indent="-171450" algn="l" defTabSz="912813" rtl="0" eaLnBrk="0" fontAlgn="base" latinLnBrk="0" hangingPunct="0">
              <a:lnSpc>
                <a:spcPct val="100000"/>
              </a:lnSpc>
              <a:spcBef>
                <a:spcPct val="30000"/>
              </a:spcBef>
              <a:spcAft>
                <a:spcPct val="0"/>
              </a:spcAft>
              <a:buClrTx/>
              <a:buSzTx/>
              <a:buFont typeface="Arial" panose="020B0604020202020204" pitchFamily="34" charset="0"/>
              <a:buChar char="•"/>
              <a:tabLst/>
              <a:defRPr/>
            </a:pPr>
            <a:endParaRPr lang="en-US"/>
          </a:p>
          <a:p>
            <a:pPr marL="0" indent="0">
              <a:buFont typeface="Arial" panose="020B0604020202020204" pitchFamily="34" charset="0"/>
              <a:buNone/>
            </a:pPr>
            <a:r>
              <a:rPr lang="en-US" b="1"/>
              <a:t>Knowledge</a:t>
            </a:r>
          </a:p>
          <a:p>
            <a:pPr marL="171450" indent="-171450">
              <a:buFont typeface="Arial" panose="020B0604020202020204" pitchFamily="34" charset="0"/>
              <a:buChar char="•"/>
            </a:pPr>
            <a:r>
              <a:rPr lang="en-US"/>
              <a:t>Bust myth “For an AI to use my data, it needs to train on it.” – instead, you can search your knowledge inject context instead. AKA RAG</a:t>
            </a:r>
          </a:p>
          <a:p>
            <a:pPr marL="171450" marR="0" lvl="0" indent="-171450" algn="l" defTabSz="91281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a:t>How do you ingest knowledge – this is one of the hardest parts.</a:t>
            </a:r>
          </a:p>
          <a:p>
            <a:pPr marL="0" indent="0">
              <a:buFont typeface="Arial" panose="020B0604020202020204" pitchFamily="34" charset="0"/>
              <a:buNone/>
            </a:pPr>
            <a:endParaRPr lang="en-US" b="1"/>
          </a:p>
          <a:p>
            <a:pPr marL="0" indent="0">
              <a:buFont typeface="Arial" panose="020B0604020202020204" pitchFamily="34" charset="0"/>
              <a:buNone/>
            </a:pPr>
            <a:r>
              <a:rPr lang="en-US"/>
              <a:t>Azure </a:t>
            </a:r>
            <a:r>
              <a:rPr lang="en-US" err="1"/>
              <a:t>CosmosDB</a:t>
            </a:r>
            <a:r>
              <a:rPr lang="en-US"/>
              <a:t> - … https://</a:t>
            </a:r>
            <a:r>
              <a:rPr lang="en-US" err="1"/>
              <a:t>learn.microsoft.com</a:t>
            </a:r>
            <a:r>
              <a:rPr lang="en-US"/>
              <a:t>/</a:t>
            </a:r>
            <a:r>
              <a:rPr lang="en-US" err="1"/>
              <a:t>en</a:t>
            </a:r>
            <a:r>
              <a:rPr lang="en-US"/>
              <a:t>-us/azure/cosmos-</a:t>
            </a:r>
            <a:r>
              <a:rPr lang="en-US" err="1"/>
              <a:t>db</a:t>
            </a:r>
            <a:r>
              <a:rPr lang="en-US"/>
              <a:t>/vector-database </a:t>
            </a:r>
          </a:p>
          <a:p>
            <a:pPr marL="171450" marR="0" lvl="0" indent="-171450" algn="l" defTabSz="912813" rtl="0" eaLnBrk="0" fontAlgn="base" latinLnBrk="0" hangingPunct="0">
              <a:lnSpc>
                <a:spcPct val="100000"/>
              </a:lnSpc>
              <a:spcBef>
                <a:spcPct val="30000"/>
              </a:spcBef>
              <a:spcAft>
                <a:spcPct val="0"/>
              </a:spcAft>
              <a:buClrTx/>
              <a:buSzTx/>
              <a:buFont typeface="Arial" panose="020B0604020202020204" pitchFamily="34" charset="0"/>
              <a:buChar char="•"/>
              <a:tabLst/>
              <a:defRPr/>
            </a:pPr>
            <a:endParaRPr lang="en-US"/>
          </a:p>
          <a:p>
            <a:pPr marL="0" marR="0" lvl="0" indent="0" algn="l" defTabSz="912813" rtl="0" eaLnBrk="0" fontAlgn="base" latinLnBrk="0" hangingPunct="0">
              <a:lnSpc>
                <a:spcPct val="100000"/>
              </a:lnSpc>
              <a:spcBef>
                <a:spcPct val="30000"/>
              </a:spcBef>
              <a:spcAft>
                <a:spcPct val="0"/>
              </a:spcAft>
              <a:buClrTx/>
              <a:buSzTx/>
              <a:buFont typeface="Arial" panose="020B0604020202020204" pitchFamily="34" charset="0"/>
              <a:buNone/>
              <a:tabLst/>
              <a:defRPr/>
            </a:pPr>
            <a:r>
              <a:rPr lang="en-US" b="1"/>
              <a:t>How to get started?</a:t>
            </a:r>
          </a:p>
          <a:p>
            <a:pPr marL="0" marR="0" lvl="0" indent="0" algn="l" defTabSz="912813" rtl="0" eaLnBrk="0" fontAlgn="base" latinLnBrk="0" hangingPunct="0">
              <a:lnSpc>
                <a:spcPct val="100000"/>
              </a:lnSpc>
              <a:spcBef>
                <a:spcPct val="30000"/>
              </a:spcBef>
              <a:spcAft>
                <a:spcPct val="0"/>
              </a:spcAft>
              <a:buClrTx/>
              <a:buSzTx/>
              <a:buFont typeface="Arial" panose="020B0604020202020204" pitchFamily="34" charset="0"/>
              <a:buNone/>
              <a:tabLst/>
              <a:defRPr/>
            </a:pPr>
            <a:r>
              <a:rPr lang="en-US" b="0"/>
              <a:t>There’s a number of guides and templates available online and if you’re using a framework like LangChain, </a:t>
            </a:r>
            <a:r>
              <a:rPr lang="en-US" b="0" err="1"/>
              <a:t>promptflow</a:t>
            </a:r>
            <a:r>
              <a:rPr lang="en-US" b="0"/>
              <a:t> or semantic kernel, I bet you have a ready-made integration as a starting point.</a:t>
            </a:r>
            <a:endParaRPr lang="en-US"/>
          </a:p>
        </p:txBody>
      </p:sp>
      <p:sp>
        <p:nvSpPr>
          <p:cNvPr id="4" name="Date Placeholder 3"/>
          <p:cNvSpPr>
            <a:spLocks noGrp="1"/>
          </p:cNvSpPr>
          <p:nvPr>
            <p:ph type="dt" idx="1"/>
          </p:nvPr>
        </p:nvSpPr>
        <p:spPr/>
        <p:txBody>
          <a:bodyPr/>
          <a:lstStyle/>
          <a:p>
            <a:pPr>
              <a:defRPr/>
            </a:pPr>
            <a:fld id="{D57B7C0C-B585-F84E-A467-A00818AA8889}" type="datetime5">
              <a:rPr lang="en-US" smtClean="0"/>
              <a:t>15-Apr-24</a:t>
            </a:fld>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077BAE7E-F08D-5F49-A8DA-231FCB70CD0D}" type="slidenum">
              <a:rPr lang="en-US" smtClean="0"/>
              <a:pPr>
                <a:defRPr/>
              </a:pPr>
              <a:t>13</a:t>
            </a:fld>
            <a:endParaRPr lang="en-US"/>
          </a:p>
        </p:txBody>
      </p:sp>
    </p:spTree>
    <p:extLst>
      <p:ext uri="{BB962C8B-B14F-4D97-AF65-F5344CB8AC3E}">
        <p14:creationId xmlns:p14="http://schemas.microsoft.com/office/powerpoint/2010/main" val="22382311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mj-lt"/>
              <a:buAutoNum type="arabicPeriod"/>
            </a:pPr>
            <a:r>
              <a:rPr lang="en-US" b="1"/>
              <a:t>Personally Exciting</a:t>
            </a:r>
            <a:r>
              <a:rPr lang="en-US"/>
              <a:t> AI —&gt;</a:t>
            </a:r>
          </a:p>
          <a:p>
            <a:pPr marL="742950" lvl="1" indent="-285750">
              <a:buFont typeface="+mj-lt"/>
              <a:buAutoNum type="arabicPeriod"/>
            </a:pPr>
            <a:r>
              <a:rPr lang="en-US"/>
              <a:t>New patterns – programming with language, RAG, </a:t>
            </a:r>
            <a:r>
              <a:rPr lang="en-US" err="1"/>
              <a:t>guardrailing</a:t>
            </a:r>
            <a:r>
              <a:rPr lang="en-US"/>
              <a:t>, unstructured -&gt; structured</a:t>
            </a:r>
          </a:p>
          <a:p>
            <a:pPr marL="742950" lvl="1" indent="-285750">
              <a:buFont typeface="+mj-lt"/>
              <a:buAutoNum type="arabicPeriod"/>
            </a:pPr>
            <a:r>
              <a:rPr lang="en-US"/>
              <a:t>Testing – output is “random text”, non-deterministic</a:t>
            </a:r>
          </a:p>
          <a:p>
            <a:pPr>
              <a:buFont typeface="+mj-lt"/>
              <a:buAutoNum type="arabicPeriod"/>
            </a:pPr>
            <a:r>
              <a:rPr lang="en-US"/>
              <a:t>To keep up with all of this – when building with AI –it’ll be even more important to prototype and iterate.</a:t>
            </a:r>
          </a:p>
          <a:p>
            <a:pPr>
              <a:buFont typeface="+mj-lt"/>
              <a:buAutoNum type="arabicPeriod"/>
            </a:pPr>
            <a:r>
              <a:rPr lang="en-US"/>
              <a:t>Small prototypes on your laptop are great for demo’s, but adopting cloud services as the next step helps to accelerate.</a:t>
            </a:r>
          </a:p>
          <a:p>
            <a:pPr>
              <a:buFont typeface="+mj-lt"/>
              <a:buAutoNum type="arabicPeriod"/>
            </a:pPr>
            <a:endParaRPr lang="en-US"/>
          </a:p>
          <a:p>
            <a:pPr marL="0" marR="0" lvl="0" indent="0" algn="l" defTabSz="912813" rtl="0" eaLnBrk="0" fontAlgn="base" latinLnBrk="0" hangingPunct="0">
              <a:lnSpc>
                <a:spcPct val="100000"/>
              </a:lnSpc>
              <a:spcBef>
                <a:spcPct val="30000"/>
              </a:spcBef>
              <a:spcAft>
                <a:spcPct val="0"/>
              </a:spcAft>
              <a:buClrTx/>
              <a:buSzTx/>
              <a:buFont typeface="+mj-lt"/>
              <a:buAutoNum type="arabicPeriod"/>
              <a:tabLst/>
              <a:defRPr/>
            </a:pPr>
            <a:r>
              <a:rPr lang="en-US"/>
              <a:t>Finally, “AI memory and knowledge management” is hard and an evolving field. I expect a lot of developments here this year. Just know that Cosmos can help with AI memory and knowledge management.</a:t>
            </a:r>
          </a:p>
          <a:p>
            <a:pPr marL="0" marR="0" lvl="0" indent="0" algn="l" defTabSz="912813" rtl="0" eaLnBrk="0" fontAlgn="base" latinLnBrk="0" hangingPunct="0">
              <a:lnSpc>
                <a:spcPct val="100000"/>
              </a:lnSpc>
              <a:spcBef>
                <a:spcPct val="30000"/>
              </a:spcBef>
              <a:spcAft>
                <a:spcPct val="0"/>
              </a:spcAft>
              <a:buClrTx/>
              <a:buSzTx/>
              <a:buFont typeface="+mj-lt"/>
              <a:buAutoNum type="arabicPeriod"/>
              <a:tabLst/>
              <a:defRPr/>
            </a:pPr>
            <a:endParaRPr lang="en-US"/>
          </a:p>
          <a:p>
            <a:pPr marL="0" marR="0" lvl="0" indent="0" algn="l" defTabSz="912813" rtl="0" eaLnBrk="0" fontAlgn="base" latinLnBrk="0" hangingPunct="0">
              <a:lnSpc>
                <a:spcPct val="100000"/>
              </a:lnSpc>
              <a:spcBef>
                <a:spcPct val="30000"/>
              </a:spcBef>
              <a:spcAft>
                <a:spcPct val="0"/>
              </a:spcAft>
              <a:buClrTx/>
              <a:buSzTx/>
              <a:buFont typeface="+mj-lt"/>
              <a:buNone/>
              <a:tabLst/>
              <a:defRPr/>
            </a:pPr>
            <a:r>
              <a:rPr lang="en-US"/>
              <a:t>Hope you learned something, bye WAVE</a:t>
            </a:r>
          </a:p>
        </p:txBody>
      </p:sp>
      <p:sp>
        <p:nvSpPr>
          <p:cNvPr id="4" name="Date Placeholder 3"/>
          <p:cNvSpPr>
            <a:spLocks noGrp="1"/>
          </p:cNvSpPr>
          <p:nvPr>
            <p:ph type="dt" idx="1"/>
          </p:nvPr>
        </p:nvSpPr>
        <p:spPr/>
        <p:txBody>
          <a:bodyPr/>
          <a:lstStyle/>
          <a:p>
            <a:pPr>
              <a:defRPr/>
            </a:pPr>
            <a:fld id="{87916254-A3DF-FC41-83C6-72D10706F497}" type="datetime5">
              <a:rPr lang="en-US" smtClean="0"/>
              <a:t>15-Apr-24</a:t>
            </a:fld>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077BAE7E-F08D-5F49-A8DA-231FCB70CD0D}" type="slidenum">
              <a:rPr lang="en-US" smtClean="0"/>
              <a:pPr>
                <a:defRPr/>
              </a:pPr>
              <a:t>14</a:t>
            </a:fld>
            <a:endParaRPr lang="en-US"/>
          </a:p>
        </p:txBody>
      </p:sp>
    </p:spTree>
    <p:extLst>
      <p:ext uri="{BB962C8B-B14F-4D97-AF65-F5344CB8AC3E}">
        <p14:creationId xmlns:p14="http://schemas.microsoft.com/office/powerpoint/2010/main" val="1691922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l" defTabSz="912813" rtl="0" eaLnBrk="0" fontAlgn="base" latinLnBrk="0" hangingPunct="0">
              <a:lnSpc>
                <a:spcPct val="107000"/>
              </a:lnSpc>
              <a:spcBef>
                <a:spcPct val="30000"/>
              </a:spcBef>
              <a:spcAft>
                <a:spcPct val="0"/>
              </a:spcAft>
              <a:buClrTx/>
              <a:buSzTx/>
              <a:buFont typeface="Symbol" panose="05050102010706020507" pitchFamily="18" charset="2"/>
              <a:buChar char=""/>
              <a:tabLst/>
              <a:defRPr/>
            </a:pPr>
            <a:r>
              <a:rPr lang="en-US" sz="1800"/>
              <a:t>To set the context about this app we built – I'm </a:t>
            </a:r>
            <a:r>
              <a:rPr lang="en-US" sz="1800" err="1"/>
              <a:t>gonna</a:t>
            </a:r>
            <a:r>
              <a:rPr lang="en-US" sz="1800"/>
              <a:t> have to tell you who we are.</a:t>
            </a:r>
          </a:p>
          <a:p>
            <a:pPr marL="342900" lvl="0" indent="-342900">
              <a:lnSpc>
                <a:spcPct val="107000"/>
              </a:lnSpc>
              <a:buFont typeface="Symbol" panose="05050102010706020507" pitchFamily="18" charset="2"/>
              <a:buChar char=""/>
            </a:pPr>
            <a:endParaRPr lang="en-US" sz="1800" b="1">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US" sz="1800" b="1">
                <a:effectLst/>
                <a:latin typeface="Calibri" panose="020F0502020204030204" pitchFamily="34" charset="0"/>
                <a:ea typeface="Calibri" panose="020F0502020204030204" pitchFamily="34" charset="0"/>
                <a:cs typeface="Arial" panose="020B0604020202020204" pitchFamily="34" charset="0"/>
              </a:rPr>
              <a:t>Essentially, Everywhere location data and mapping services are needed, there is TomTom.</a:t>
            </a:r>
            <a:endParaRPr lang="en-US" sz="1800" b="1">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Date Placeholder 3"/>
          <p:cNvSpPr>
            <a:spLocks noGrp="1"/>
          </p:cNvSpPr>
          <p:nvPr>
            <p:ph type="dt" idx="1"/>
          </p:nvPr>
        </p:nvSpPr>
        <p:spPr/>
        <p:txBody>
          <a:bodyPr/>
          <a:lstStyle/>
          <a:p>
            <a:pPr>
              <a:defRPr/>
            </a:pPr>
            <a:fld id="{89B2B710-3C37-9C4A-997C-C6B7396F9FBF}" type="datetime5">
              <a:rPr lang="en-US" smtClean="0"/>
              <a:t>15-Apr-24</a:t>
            </a:fld>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077BAE7E-F08D-5F49-A8DA-231FCB70CD0D}" type="slidenum">
              <a:rPr lang="en-US" smtClean="0"/>
              <a:pPr>
                <a:defRPr/>
              </a:pPr>
              <a:t>2</a:t>
            </a:fld>
            <a:endParaRPr lang="en-US"/>
          </a:p>
        </p:txBody>
      </p:sp>
    </p:spTree>
    <p:extLst>
      <p:ext uri="{BB962C8B-B14F-4D97-AF65-F5344CB8AC3E}">
        <p14:creationId xmlns:p14="http://schemas.microsoft.com/office/powerpoint/2010/main" val="4004929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2813" rtl="0" eaLnBrk="0" fontAlgn="base" latinLnBrk="0" hangingPunct="0">
              <a:lnSpc>
                <a:spcPct val="100000"/>
              </a:lnSpc>
              <a:spcBef>
                <a:spcPct val="30000"/>
              </a:spcBef>
              <a:spcAft>
                <a:spcPct val="0"/>
              </a:spcAft>
              <a:buClrTx/>
              <a:buSzTx/>
              <a:buFontTx/>
              <a:buNone/>
              <a:tabLst/>
              <a:defRPr/>
            </a:pPr>
            <a:r>
              <a:rPr lang="en-US" sz="1100">
                <a:effectLst/>
                <a:latin typeface="Calibri" panose="020F0502020204030204" pitchFamily="34" charset="0"/>
                <a:ea typeface="Calibri" panose="020F0502020204030204" pitchFamily="34" charset="0"/>
                <a:cs typeface="Arial" panose="020B0604020202020204" pitchFamily="34" charset="0"/>
              </a:rPr>
              <a:t>For you </a:t>
            </a:r>
            <a:r>
              <a:rPr lang="en-US" sz="1100" b="1">
                <a:effectLst/>
                <a:latin typeface="Calibri" panose="020F0502020204030204" pitchFamily="34" charset="0"/>
                <a:ea typeface="Calibri" panose="020F0502020204030204" pitchFamily="34" charset="0"/>
                <a:cs typeface="Arial" panose="020B0604020202020204" pitchFamily="34" charset="0"/>
              </a:rPr>
              <a:t>developers</a:t>
            </a:r>
            <a:r>
              <a:rPr lang="en-US" sz="1100">
                <a:effectLst/>
                <a:latin typeface="Calibri" panose="020F0502020204030204" pitchFamily="34" charset="0"/>
                <a:ea typeface="Calibri" panose="020F0502020204030204" pitchFamily="34" charset="0"/>
                <a:cs typeface="Arial" panose="020B0604020202020204" pitchFamily="34" charset="0"/>
              </a:rPr>
              <a:t> that means </a:t>
            </a:r>
            <a:r>
              <a:rPr lang="nl-NL" sz="1100" err="1">
                <a:effectLst/>
                <a:latin typeface="Calibri" panose="020F0502020204030204" pitchFamily="34" charset="0"/>
                <a:ea typeface="Calibri" panose="020F0502020204030204" pitchFamily="34" charset="0"/>
                <a:cs typeface="Arial" panose="020B0604020202020204" pitchFamily="34" charset="0"/>
              </a:rPr>
              <a:t>we’re</a:t>
            </a:r>
            <a:r>
              <a:rPr lang="nl-NL" sz="1100">
                <a:effectLst/>
                <a:latin typeface="Calibri" panose="020F0502020204030204" pitchFamily="34" charset="0"/>
                <a:ea typeface="Calibri" panose="020F0502020204030204" pitchFamily="34" charset="0"/>
                <a:cs typeface="Arial" panose="020B0604020202020204" pitchFamily="34" charset="0"/>
              </a:rPr>
              <a:t> a </a:t>
            </a:r>
            <a:r>
              <a:rPr lang="nl-NL" sz="1100" err="1">
                <a:effectLst/>
                <a:latin typeface="Calibri" panose="020F0502020204030204" pitchFamily="34" charset="0"/>
                <a:ea typeface="Calibri" panose="020F0502020204030204" pitchFamily="34" charset="0"/>
                <a:cs typeface="Arial" panose="020B0604020202020204" pitchFamily="34" charset="0"/>
              </a:rPr>
              <a:t>place</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to</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find</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b="1" err="1">
                <a:effectLst/>
                <a:latin typeface="Calibri" panose="020F0502020204030204" pitchFamily="34" charset="0"/>
                <a:ea typeface="Calibri" panose="020F0502020204030204" pitchFamily="34" charset="0"/>
                <a:cs typeface="Arial" panose="020B0604020202020204" pitchFamily="34" charset="0"/>
              </a:rPr>
              <a:t>API’s</a:t>
            </a:r>
            <a:r>
              <a:rPr lang="nl-NL" sz="1100" b="1">
                <a:effectLst/>
                <a:latin typeface="Calibri" panose="020F0502020204030204" pitchFamily="34" charset="0"/>
                <a:ea typeface="Calibri" panose="020F0502020204030204" pitchFamily="34" charset="0"/>
                <a:cs typeface="Arial" panose="020B0604020202020204" pitchFamily="34" charset="0"/>
              </a:rPr>
              <a:t> </a:t>
            </a:r>
            <a:r>
              <a:rPr lang="nl-NL" sz="1100" b="1" err="1">
                <a:effectLst/>
                <a:latin typeface="Calibri" panose="020F0502020204030204" pitchFamily="34" charset="0"/>
                <a:ea typeface="Calibri" panose="020F0502020204030204" pitchFamily="34" charset="0"/>
                <a:cs typeface="Arial" panose="020B0604020202020204" pitchFamily="34" charset="0"/>
              </a:rPr>
              <a:t>and</a:t>
            </a:r>
            <a:r>
              <a:rPr lang="nl-NL" sz="1100" b="1">
                <a:effectLst/>
                <a:latin typeface="Calibri" panose="020F0502020204030204" pitchFamily="34" charset="0"/>
                <a:ea typeface="Calibri" panose="020F0502020204030204" pitchFamily="34" charset="0"/>
                <a:cs typeface="Arial" panose="020B0604020202020204" pitchFamily="34" charset="0"/>
              </a:rPr>
              <a:t> </a:t>
            </a:r>
            <a:r>
              <a:rPr lang="nl-NL" sz="1100" b="1" err="1">
                <a:effectLst/>
                <a:latin typeface="Calibri" panose="020F0502020204030204" pitchFamily="34" charset="0"/>
                <a:ea typeface="Calibri" panose="020F0502020204030204" pitchFamily="34" charset="0"/>
                <a:cs typeface="Arial" panose="020B0604020202020204" pitchFamily="34" charset="0"/>
              </a:rPr>
              <a:t>SDK’s</a:t>
            </a:r>
            <a:r>
              <a:rPr lang="nl-NL" sz="1100" b="1">
                <a:effectLst/>
                <a:latin typeface="Calibri" panose="020F0502020204030204" pitchFamily="34" charset="0"/>
                <a:ea typeface="Calibri" panose="020F0502020204030204" pitchFamily="34" charset="0"/>
                <a:cs typeface="Arial" panose="020B0604020202020204" pitchFamily="34" charset="0"/>
              </a:rPr>
              <a:t> </a:t>
            </a:r>
            <a:r>
              <a:rPr lang="nl-NL" sz="1100" b="1" err="1">
                <a:effectLst/>
                <a:latin typeface="Calibri" panose="020F0502020204030204" pitchFamily="34" charset="0"/>
                <a:ea typeface="Calibri" panose="020F0502020204030204" pitchFamily="34" charset="0"/>
                <a:cs typeface="Arial" panose="020B0604020202020204" pitchFamily="34" charset="0"/>
              </a:rPr>
              <a:t>for</a:t>
            </a:r>
            <a:r>
              <a:rPr lang="nl-NL" sz="1100" b="1">
                <a:effectLst/>
                <a:latin typeface="Calibri" panose="020F0502020204030204" pitchFamily="34" charset="0"/>
                <a:ea typeface="Calibri" panose="020F0502020204030204" pitchFamily="34" charset="0"/>
                <a:cs typeface="Arial" panose="020B0604020202020204" pitchFamily="34" charset="0"/>
              </a:rPr>
              <a:t> </a:t>
            </a:r>
            <a:r>
              <a:rPr lang="nl-NL" sz="1100" b="1" err="1">
                <a:effectLst/>
                <a:latin typeface="Calibri" panose="020F0502020204030204" pitchFamily="34" charset="0"/>
                <a:ea typeface="Calibri" panose="020F0502020204030204" pitchFamily="34" charset="0"/>
                <a:cs typeface="Arial" panose="020B0604020202020204" pitchFamily="34" charset="0"/>
              </a:rPr>
              <a:t>location</a:t>
            </a:r>
            <a:r>
              <a:rPr lang="nl-NL" sz="1100" b="1">
                <a:effectLst/>
                <a:latin typeface="Calibri" panose="020F0502020204030204" pitchFamily="34" charset="0"/>
                <a:ea typeface="Calibri" panose="020F0502020204030204" pitchFamily="34" charset="0"/>
                <a:cs typeface="Arial" panose="020B0604020202020204" pitchFamily="34" charset="0"/>
              </a:rPr>
              <a:t> </a:t>
            </a:r>
            <a:r>
              <a:rPr lang="nl-NL" sz="1100" b="1" err="1">
                <a:effectLst/>
                <a:latin typeface="Calibri" panose="020F0502020204030204" pitchFamily="34" charset="0"/>
                <a:ea typeface="Calibri" panose="020F0502020204030204" pitchFamily="34" charset="0"/>
                <a:cs typeface="Arial" panose="020B0604020202020204" pitchFamily="34" charset="0"/>
              </a:rPr>
              <a:t>tech</a:t>
            </a:r>
            <a:r>
              <a:rPr lang="nl-NL" sz="1100" b="1">
                <a:effectLst/>
                <a:latin typeface="Calibri" panose="020F0502020204030204" pitchFamily="34" charset="0"/>
                <a:ea typeface="Calibri" panose="020F0502020204030204" pitchFamily="34" charset="0"/>
                <a:cs typeface="Arial" panose="020B0604020202020204" pitchFamily="34" charset="0"/>
              </a:rPr>
              <a:t>.</a:t>
            </a:r>
          </a:p>
          <a:p>
            <a:pPr marL="0" marR="0" lvl="0" indent="0" algn="l" defTabSz="912813" rtl="0" eaLnBrk="0" fontAlgn="base" latinLnBrk="0" hangingPunct="0">
              <a:lnSpc>
                <a:spcPct val="100000"/>
              </a:lnSpc>
              <a:spcBef>
                <a:spcPct val="30000"/>
              </a:spcBef>
              <a:spcAft>
                <a:spcPct val="0"/>
              </a:spcAft>
              <a:buClrTx/>
              <a:buSzTx/>
              <a:buFontTx/>
              <a:buNone/>
              <a:tabLst/>
              <a:defRPr/>
            </a:pPr>
            <a:r>
              <a:rPr lang="nl-NL" sz="1100">
                <a:effectLst/>
                <a:latin typeface="Calibri" panose="020F0502020204030204" pitchFamily="34" charset="0"/>
                <a:ea typeface="Calibri" panose="020F0502020204030204" pitchFamily="34" charset="0"/>
                <a:cs typeface="Arial" panose="020B0604020202020204" pitchFamily="34" charset="0"/>
              </a:rPr>
              <a:t>CLICK</a:t>
            </a:r>
          </a:p>
          <a:p>
            <a:pPr marL="0" marR="0" lvl="0" indent="0" algn="l" defTabSz="912813" rtl="0" eaLnBrk="0" fontAlgn="base" latinLnBrk="0" hangingPunct="0">
              <a:lnSpc>
                <a:spcPct val="100000"/>
              </a:lnSpc>
              <a:spcBef>
                <a:spcPct val="30000"/>
              </a:spcBef>
              <a:spcAft>
                <a:spcPct val="0"/>
              </a:spcAft>
              <a:buClrTx/>
              <a:buSzTx/>
              <a:buFontTx/>
              <a:buNone/>
              <a:tabLst/>
              <a:defRPr/>
            </a:pPr>
            <a:r>
              <a:rPr lang="nl-NL" sz="1100" err="1">
                <a:effectLst/>
                <a:latin typeface="Calibri" panose="020F0502020204030204" pitchFamily="34" charset="0"/>
                <a:ea typeface="Calibri" panose="020F0502020204030204" pitchFamily="34" charset="0"/>
                <a:cs typeface="Arial" panose="020B0604020202020204" pitchFamily="34" charset="0"/>
              </a:rPr>
              <a:t>Think</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showing</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maps</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geocoding</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address</a:t>
            </a:r>
            <a:r>
              <a:rPr lang="nl-NL" sz="1100">
                <a:effectLst/>
                <a:latin typeface="Calibri" panose="020F0502020204030204" pitchFamily="34" charset="0"/>
                <a:ea typeface="Calibri" panose="020F0502020204030204" pitchFamily="34" charset="0"/>
                <a:cs typeface="Arial" panose="020B0604020202020204" pitchFamily="34" charset="0"/>
              </a:rPr>
              <a:t> data, </a:t>
            </a:r>
            <a:r>
              <a:rPr lang="nl-NL" sz="1100" err="1">
                <a:effectLst/>
                <a:latin typeface="Calibri" panose="020F0502020204030204" pitchFamily="34" charset="0"/>
                <a:ea typeface="Calibri" panose="020F0502020204030204" pitchFamily="34" charset="0"/>
                <a:cs typeface="Arial" panose="020B0604020202020204" pitchFamily="34" charset="0"/>
              </a:rPr>
              <a:t>creating</a:t>
            </a:r>
            <a:r>
              <a:rPr lang="nl-NL" sz="1100">
                <a:effectLst/>
                <a:latin typeface="Calibri" panose="020F0502020204030204" pitchFamily="34" charset="0"/>
                <a:ea typeface="Calibri" panose="020F0502020204030204" pitchFamily="34" charset="0"/>
                <a:cs typeface="Arial" panose="020B0604020202020204" pitchFamily="34" charset="0"/>
              </a:rPr>
              <a:t> routes </a:t>
            </a:r>
            <a:r>
              <a:rPr lang="nl-NL" sz="1100" err="1">
                <a:effectLst/>
                <a:latin typeface="Calibri" panose="020F0502020204030204" pitchFamily="34" charset="0"/>
                <a:ea typeface="Calibri" panose="020F0502020204030204" pitchFamily="34" charset="0"/>
                <a:cs typeface="Arial" panose="020B0604020202020204" pitchFamily="34" charset="0"/>
              </a:rPr>
              <a:t>and</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many</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other</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API’s</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you</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can</a:t>
            </a:r>
            <a:r>
              <a:rPr lang="nl-NL" sz="1100">
                <a:effectLst/>
                <a:latin typeface="Calibri" panose="020F0502020204030204" pitchFamily="34" charset="0"/>
                <a:ea typeface="Calibri" panose="020F0502020204030204" pitchFamily="34" charset="0"/>
                <a:cs typeface="Arial" panose="020B0604020202020204" pitchFamily="34" charset="0"/>
              </a:rPr>
              <a:t> check out on </a:t>
            </a:r>
            <a:r>
              <a:rPr lang="nl-NL" sz="1100" err="1">
                <a:effectLst/>
                <a:latin typeface="Calibri" panose="020F0502020204030204" pitchFamily="34" charset="0"/>
                <a:ea typeface="Calibri" panose="020F0502020204030204" pitchFamily="34" charset="0"/>
                <a:cs typeface="Arial" panose="020B0604020202020204" pitchFamily="34" charset="0"/>
              </a:rPr>
              <a:t>our</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developer</a:t>
            </a:r>
            <a:r>
              <a:rPr lang="nl-NL" sz="1100">
                <a:effectLst/>
                <a:latin typeface="Calibri" panose="020F0502020204030204" pitchFamily="34" charset="0"/>
                <a:ea typeface="Calibri" panose="020F0502020204030204" pitchFamily="34" charset="0"/>
                <a:cs typeface="Arial" panose="020B0604020202020204" pitchFamily="34" charset="0"/>
              </a:rPr>
              <a:t> portal.</a:t>
            </a:r>
          </a:p>
        </p:txBody>
      </p:sp>
      <p:sp>
        <p:nvSpPr>
          <p:cNvPr id="4" name="Date Placeholder 3"/>
          <p:cNvSpPr>
            <a:spLocks noGrp="1"/>
          </p:cNvSpPr>
          <p:nvPr>
            <p:ph type="dt" idx="1"/>
          </p:nvPr>
        </p:nvSpPr>
        <p:spPr/>
        <p:txBody>
          <a:bodyPr/>
          <a:lstStyle/>
          <a:p>
            <a:pPr>
              <a:defRPr/>
            </a:pPr>
            <a:fld id="{2A9E5296-5671-8E49-9A7D-50534C6CE1B1}" type="datetime5">
              <a:rPr lang="en-US" smtClean="0"/>
              <a:t>15-Apr-24</a:t>
            </a:fld>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077BAE7E-F08D-5F49-A8DA-231FCB70CD0D}" type="slidenum">
              <a:rPr lang="en-US" smtClean="0"/>
              <a:pPr>
                <a:defRPr/>
              </a:pPr>
              <a:t>3</a:t>
            </a:fld>
            <a:endParaRPr lang="en-US"/>
          </a:p>
        </p:txBody>
      </p:sp>
    </p:spTree>
    <p:extLst>
      <p:ext uri="{BB962C8B-B14F-4D97-AF65-F5344CB8AC3E}">
        <p14:creationId xmlns:p14="http://schemas.microsoft.com/office/powerpoint/2010/main" val="1408780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2813" rtl="0" eaLnBrk="0" fontAlgn="base" latinLnBrk="0" hangingPunct="0">
              <a:lnSpc>
                <a:spcPct val="100000"/>
              </a:lnSpc>
              <a:spcBef>
                <a:spcPct val="30000"/>
              </a:spcBef>
              <a:spcAft>
                <a:spcPct val="0"/>
              </a:spcAft>
              <a:buClrTx/>
              <a:buSzTx/>
              <a:buFontTx/>
              <a:buNone/>
              <a:tabLst/>
              <a:defRPr/>
            </a:pPr>
            <a:r>
              <a:rPr lang="en-US" sz="1100">
                <a:effectLst/>
                <a:latin typeface="Calibri" panose="020F0502020204030204" pitchFamily="34" charset="0"/>
                <a:ea typeface="Calibri" panose="020F0502020204030204" pitchFamily="34" charset="0"/>
                <a:cs typeface="Arial" panose="020B0604020202020204" pitchFamily="34" charset="0"/>
              </a:rPr>
              <a:t>For you developers that means </a:t>
            </a:r>
            <a:r>
              <a:rPr lang="nl-NL" sz="1100" err="1">
                <a:effectLst/>
                <a:latin typeface="Calibri" panose="020F0502020204030204" pitchFamily="34" charset="0"/>
                <a:ea typeface="Calibri" panose="020F0502020204030204" pitchFamily="34" charset="0"/>
                <a:cs typeface="Arial" panose="020B0604020202020204" pitchFamily="34" charset="0"/>
              </a:rPr>
              <a:t>we’re</a:t>
            </a:r>
            <a:r>
              <a:rPr lang="nl-NL" sz="1100">
                <a:effectLst/>
                <a:latin typeface="Calibri" panose="020F0502020204030204" pitchFamily="34" charset="0"/>
                <a:ea typeface="Calibri" panose="020F0502020204030204" pitchFamily="34" charset="0"/>
                <a:cs typeface="Arial" panose="020B0604020202020204" pitchFamily="34" charset="0"/>
              </a:rPr>
              <a:t> a </a:t>
            </a:r>
            <a:r>
              <a:rPr lang="nl-NL" sz="1100" err="1">
                <a:effectLst/>
                <a:latin typeface="Calibri" panose="020F0502020204030204" pitchFamily="34" charset="0"/>
                <a:ea typeface="Calibri" panose="020F0502020204030204" pitchFamily="34" charset="0"/>
                <a:cs typeface="Arial" panose="020B0604020202020204" pitchFamily="34" charset="0"/>
              </a:rPr>
              <a:t>place</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to</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find</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API’s</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and</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SDK’s</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for</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location</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tech</a:t>
            </a:r>
            <a:r>
              <a:rPr lang="nl-NL" sz="1100">
                <a:effectLst/>
                <a:latin typeface="Calibri" panose="020F0502020204030204" pitchFamily="34" charset="0"/>
                <a:ea typeface="Calibri" panose="020F0502020204030204" pitchFamily="34" charset="0"/>
                <a:cs typeface="Arial" panose="020B0604020202020204" pitchFamily="34" charset="0"/>
              </a:rPr>
              <a:t>.</a:t>
            </a:r>
          </a:p>
          <a:p>
            <a:pPr marL="0" marR="0" lvl="0" indent="0" algn="l" defTabSz="912813" rtl="0" eaLnBrk="0" fontAlgn="base" latinLnBrk="0" hangingPunct="0">
              <a:lnSpc>
                <a:spcPct val="100000"/>
              </a:lnSpc>
              <a:spcBef>
                <a:spcPct val="30000"/>
              </a:spcBef>
              <a:spcAft>
                <a:spcPct val="0"/>
              </a:spcAft>
              <a:buClrTx/>
              <a:buSzTx/>
              <a:buFontTx/>
              <a:buNone/>
              <a:tabLst/>
              <a:defRPr/>
            </a:pPr>
            <a:r>
              <a:rPr lang="nl-NL" sz="1100">
                <a:effectLst/>
                <a:latin typeface="Calibri" panose="020F0502020204030204" pitchFamily="34" charset="0"/>
                <a:ea typeface="Calibri" panose="020F0502020204030204" pitchFamily="34" charset="0"/>
                <a:cs typeface="Arial" panose="020B0604020202020204" pitchFamily="34" charset="0"/>
              </a:rPr>
              <a:t>CLICK</a:t>
            </a:r>
          </a:p>
          <a:p>
            <a:pPr marL="0" marR="0" lvl="0" indent="0" algn="l" defTabSz="912813" rtl="0" eaLnBrk="0" fontAlgn="base" latinLnBrk="0" hangingPunct="0">
              <a:lnSpc>
                <a:spcPct val="100000"/>
              </a:lnSpc>
              <a:spcBef>
                <a:spcPct val="30000"/>
              </a:spcBef>
              <a:spcAft>
                <a:spcPct val="0"/>
              </a:spcAft>
              <a:buClrTx/>
              <a:buSzTx/>
              <a:buFontTx/>
              <a:buNone/>
              <a:tabLst/>
              <a:defRPr/>
            </a:pPr>
            <a:r>
              <a:rPr lang="nl-NL" sz="1100" err="1">
                <a:effectLst/>
                <a:latin typeface="Calibri" panose="020F0502020204030204" pitchFamily="34" charset="0"/>
                <a:ea typeface="Calibri" panose="020F0502020204030204" pitchFamily="34" charset="0"/>
                <a:cs typeface="Arial" panose="020B0604020202020204" pitchFamily="34" charset="0"/>
              </a:rPr>
              <a:t>Think</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showing</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maps</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geocoding</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address</a:t>
            </a:r>
            <a:r>
              <a:rPr lang="nl-NL" sz="1100">
                <a:effectLst/>
                <a:latin typeface="Calibri" panose="020F0502020204030204" pitchFamily="34" charset="0"/>
                <a:ea typeface="Calibri" panose="020F0502020204030204" pitchFamily="34" charset="0"/>
                <a:cs typeface="Arial" panose="020B0604020202020204" pitchFamily="34" charset="0"/>
              </a:rPr>
              <a:t> data, </a:t>
            </a:r>
            <a:r>
              <a:rPr lang="nl-NL" sz="1100" err="1">
                <a:effectLst/>
                <a:latin typeface="Calibri" panose="020F0502020204030204" pitchFamily="34" charset="0"/>
                <a:ea typeface="Calibri" panose="020F0502020204030204" pitchFamily="34" charset="0"/>
                <a:cs typeface="Arial" panose="020B0604020202020204" pitchFamily="34" charset="0"/>
              </a:rPr>
              <a:t>creating</a:t>
            </a:r>
            <a:r>
              <a:rPr lang="nl-NL" sz="1100">
                <a:effectLst/>
                <a:latin typeface="Calibri" panose="020F0502020204030204" pitchFamily="34" charset="0"/>
                <a:ea typeface="Calibri" panose="020F0502020204030204" pitchFamily="34" charset="0"/>
                <a:cs typeface="Arial" panose="020B0604020202020204" pitchFamily="34" charset="0"/>
              </a:rPr>
              <a:t> routes </a:t>
            </a:r>
            <a:r>
              <a:rPr lang="nl-NL" sz="1100" err="1">
                <a:effectLst/>
                <a:latin typeface="Calibri" panose="020F0502020204030204" pitchFamily="34" charset="0"/>
                <a:ea typeface="Calibri" panose="020F0502020204030204" pitchFamily="34" charset="0"/>
                <a:cs typeface="Arial" panose="020B0604020202020204" pitchFamily="34" charset="0"/>
              </a:rPr>
              <a:t>and</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many</a:t>
            </a:r>
            <a:r>
              <a:rPr lang="nl-NL" sz="1100">
                <a:effectLst/>
                <a:latin typeface="Calibri" panose="020F0502020204030204" pitchFamily="34" charset="0"/>
                <a:ea typeface="Calibri" panose="020F0502020204030204" pitchFamily="34" charset="0"/>
                <a:cs typeface="Arial" panose="020B0604020202020204" pitchFamily="34" charset="0"/>
              </a:rPr>
              <a:t> building </a:t>
            </a:r>
            <a:r>
              <a:rPr lang="nl-NL" sz="1100" err="1">
                <a:effectLst/>
                <a:latin typeface="Calibri" panose="020F0502020204030204" pitchFamily="34" charset="0"/>
                <a:ea typeface="Calibri" panose="020F0502020204030204" pitchFamily="34" charset="0"/>
                <a:cs typeface="Arial" panose="020B0604020202020204" pitchFamily="34" charset="0"/>
              </a:rPr>
              <a:t>blocks</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you</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err="1">
                <a:effectLst/>
                <a:latin typeface="Calibri" panose="020F0502020204030204" pitchFamily="34" charset="0"/>
                <a:ea typeface="Calibri" panose="020F0502020204030204" pitchFamily="34" charset="0"/>
                <a:cs typeface="Arial" panose="020B0604020202020204" pitchFamily="34" charset="0"/>
              </a:rPr>
              <a:t>can</a:t>
            </a:r>
            <a:r>
              <a:rPr lang="nl-NL" sz="1100">
                <a:effectLst/>
                <a:latin typeface="Calibri" panose="020F0502020204030204" pitchFamily="34" charset="0"/>
                <a:ea typeface="Calibri" panose="020F0502020204030204" pitchFamily="34" charset="0"/>
                <a:cs typeface="Arial" panose="020B0604020202020204" pitchFamily="34" charset="0"/>
              </a:rPr>
              <a:t> check out on </a:t>
            </a:r>
            <a:r>
              <a:rPr lang="nl-NL" sz="1100" err="1">
                <a:effectLst/>
                <a:latin typeface="Calibri" panose="020F0502020204030204" pitchFamily="34" charset="0"/>
                <a:ea typeface="Calibri" panose="020F0502020204030204" pitchFamily="34" charset="0"/>
                <a:cs typeface="Arial" panose="020B0604020202020204" pitchFamily="34" charset="0"/>
              </a:rPr>
              <a:t>our</a:t>
            </a:r>
            <a:r>
              <a:rPr lang="nl-NL" sz="1100">
                <a:effectLst/>
                <a:latin typeface="Calibri" panose="020F0502020204030204" pitchFamily="34" charset="0"/>
                <a:ea typeface="Calibri" panose="020F0502020204030204" pitchFamily="34" charset="0"/>
                <a:cs typeface="Arial" panose="020B0604020202020204" pitchFamily="34" charset="0"/>
              </a:rPr>
              <a:t> </a:t>
            </a:r>
            <a:r>
              <a:rPr lang="nl-NL" sz="1100" b="1" err="1">
                <a:effectLst/>
                <a:latin typeface="Calibri" panose="020F0502020204030204" pitchFamily="34" charset="0"/>
                <a:ea typeface="Calibri" panose="020F0502020204030204" pitchFamily="34" charset="0"/>
                <a:cs typeface="Arial" panose="020B0604020202020204" pitchFamily="34" charset="0"/>
              </a:rPr>
              <a:t>developer</a:t>
            </a:r>
            <a:r>
              <a:rPr lang="nl-NL" sz="1100" b="1">
                <a:effectLst/>
                <a:latin typeface="Calibri" panose="020F0502020204030204" pitchFamily="34" charset="0"/>
                <a:ea typeface="Calibri" panose="020F0502020204030204" pitchFamily="34" charset="0"/>
                <a:cs typeface="Arial" panose="020B0604020202020204" pitchFamily="34" charset="0"/>
              </a:rPr>
              <a:t> portal</a:t>
            </a:r>
            <a:r>
              <a:rPr lang="nl-NL" sz="1100">
                <a:effectLst/>
                <a:latin typeface="Calibri" panose="020F0502020204030204" pitchFamily="34" charset="0"/>
                <a:ea typeface="Calibri" panose="020F0502020204030204" pitchFamily="34" charset="0"/>
                <a:cs typeface="Arial" panose="020B0604020202020204" pitchFamily="34" charset="0"/>
              </a:rPr>
              <a:t>.</a:t>
            </a:r>
          </a:p>
        </p:txBody>
      </p:sp>
      <p:sp>
        <p:nvSpPr>
          <p:cNvPr id="4" name="Date Placeholder 3"/>
          <p:cNvSpPr>
            <a:spLocks noGrp="1"/>
          </p:cNvSpPr>
          <p:nvPr>
            <p:ph type="dt" idx="1"/>
          </p:nvPr>
        </p:nvSpPr>
        <p:spPr/>
        <p:txBody>
          <a:bodyPr/>
          <a:lstStyle/>
          <a:p>
            <a:pPr>
              <a:defRPr/>
            </a:pPr>
            <a:fld id="{9B15A1DB-D491-7E4C-9B12-F36582D38403}" type="datetime5">
              <a:rPr lang="en-US" smtClean="0"/>
              <a:t>15-Apr-24</a:t>
            </a:fld>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077BAE7E-F08D-5F49-A8DA-231FCB70CD0D}" type="slidenum">
              <a:rPr lang="en-US" smtClean="0"/>
              <a:pPr>
                <a:defRPr/>
              </a:pPr>
              <a:t>4</a:t>
            </a:fld>
            <a:endParaRPr lang="en-US"/>
          </a:p>
        </p:txBody>
      </p:sp>
    </p:spTree>
    <p:extLst>
      <p:ext uri="{BB962C8B-B14F-4D97-AF65-F5344CB8AC3E}">
        <p14:creationId xmlns:p14="http://schemas.microsoft.com/office/powerpoint/2010/main" val="35290485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Let’s get down to business – what’s this AI app that we worked on?</a:t>
            </a:r>
          </a:p>
          <a:p>
            <a:r>
              <a:rPr lang="en-US"/>
              <a:t>Modern connected cars need a digital cockpit that includes lots of location related services. </a:t>
            </a:r>
          </a:p>
          <a:p>
            <a:r>
              <a:rPr lang="en-US"/>
              <a:t>We offer a </a:t>
            </a:r>
            <a:r>
              <a:rPr lang="en-US" b="0"/>
              <a:t>platform</a:t>
            </a:r>
            <a:r>
              <a:rPr lang="en-US"/>
              <a:t> to allow car makers to develop such cockpits. </a:t>
            </a:r>
          </a:p>
          <a:p>
            <a:r>
              <a:rPr lang="en-US"/>
              <a:t>When we saw conversational AI’s such as </a:t>
            </a:r>
            <a:r>
              <a:rPr lang="en-US" err="1"/>
              <a:t>ChatGPT</a:t>
            </a:r>
            <a:r>
              <a:rPr lang="en-US"/>
              <a:t> come onto the scene, it triggered us – </a:t>
            </a:r>
          </a:p>
          <a:p>
            <a:r>
              <a:rPr lang="en-US"/>
              <a:t>NEXT</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9EC2E79E-39CD-8444-9C6F-22C47BD161E7}"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Arial" panose="020B0604020202020204" pitchFamily="34" charset="0"/>
            </a:endParaRPr>
          </a:p>
        </p:txBody>
      </p:sp>
    </p:spTree>
    <p:extLst>
      <p:ext uri="{BB962C8B-B14F-4D97-AF65-F5344CB8AC3E}">
        <p14:creationId xmlns:p14="http://schemas.microsoft.com/office/powerpoint/2010/main" val="32909843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778895" rtl="0" eaLnBrk="1" fontAlgn="auto" latinLnBrk="0" hangingPunct="1">
              <a:lnSpc>
                <a:spcPct val="90000"/>
              </a:lnSpc>
              <a:spcBef>
                <a:spcPts val="0"/>
              </a:spcBef>
              <a:spcAft>
                <a:spcPts val="1200"/>
              </a:spcAft>
              <a:buClrTx/>
              <a:buSzTx/>
              <a:buFont typeface="Arial" panose="020B0604020202020204" pitchFamily="34" charset="0"/>
              <a:buNone/>
              <a:tabLst/>
              <a:defRPr/>
            </a:pPr>
            <a:r>
              <a:rPr lang="en-US" sz="1200" b="1"/>
              <a:t>“What could conversational AI mean in a car?”</a:t>
            </a:r>
            <a:endParaRPr kumimoji="0" lang="en-US" sz="1200" b="1" i="0" u="none" strike="noStrike" kern="1200" cap="none" spc="0" normalizeH="0" baseline="0" noProof="0">
              <a:ln>
                <a:noFill/>
              </a:ln>
              <a:solidFill>
                <a:schemeClr val="bg1"/>
              </a:solidFill>
              <a:effectLst/>
              <a:uLnTx/>
              <a:uFillTx/>
              <a:latin typeface="Arial" panose="020B0604020202020204" pitchFamily="34" charset="0"/>
              <a:ea typeface="+mn-ea"/>
              <a:cs typeface="Arial" panose="020B0604020202020204" pitchFamily="34" charset="0"/>
            </a:endParaRPr>
          </a:p>
          <a:p>
            <a:pPr marL="0" marR="0" lvl="0" indent="0" algn="l" defTabSz="778895" rtl="0" eaLnBrk="1" fontAlgn="auto" latinLnBrk="0" hangingPunct="1">
              <a:lnSpc>
                <a:spcPct val="90000"/>
              </a:lnSpc>
              <a:spcBef>
                <a:spcPts val="0"/>
              </a:spcBef>
              <a:spcAft>
                <a:spcPts val="1200"/>
              </a:spcAft>
              <a:buClrTx/>
              <a:buSzTx/>
              <a:buFont typeface="Arial" panose="020B0604020202020204" pitchFamily="34" charset="0"/>
              <a:buNone/>
              <a:tabLst/>
              <a:defRPr/>
            </a:pPr>
            <a:r>
              <a:rPr kumimoji="0" lang="en-US" sz="1200" b="0" i="0" u="none" strike="noStrike" kern="1200" cap="none" spc="0" normalizeH="0" baseline="0" noProof="0">
                <a:ln>
                  <a:noFill/>
                </a:ln>
                <a:solidFill>
                  <a:schemeClr val="bg1"/>
                </a:solidFill>
                <a:effectLst/>
                <a:uLnTx/>
                <a:uFillTx/>
                <a:latin typeface="Arial" panose="020B0604020202020204" pitchFamily="34" charset="0"/>
                <a:ea typeface="+mn-ea"/>
                <a:cs typeface="Arial" panose="020B0604020202020204" pitchFamily="34" charset="0"/>
              </a:rPr>
              <a:t>We already had experience in the company integrating with various voice assistant technologies. </a:t>
            </a:r>
          </a:p>
          <a:p>
            <a:pPr marL="0" marR="0" lvl="0" indent="0" algn="l" defTabSz="778895" rtl="0" eaLnBrk="1" fontAlgn="auto" latinLnBrk="0" hangingPunct="1">
              <a:lnSpc>
                <a:spcPct val="90000"/>
              </a:lnSpc>
              <a:spcBef>
                <a:spcPts val="0"/>
              </a:spcBef>
              <a:spcAft>
                <a:spcPts val="1200"/>
              </a:spcAft>
              <a:buClrTx/>
              <a:buSzTx/>
              <a:buFont typeface="Arial" panose="020B0604020202020204" pitchFamily="34" charset="0"/>
              <a:buNone/>
              <a:tabLst/>
              <a:defRPr/>
            </a:pPr>
            <a:r>
              <a:rPr kumimoji="0" lang="en-US" sz="1200" b="0" i="0" u="none" strike="noStrike" kern="1200" cap="none" spc="0" normalizeH="0" baseline="0" noProof="0">
                <a:ln>
                  <a:noFill/>
                </a:ln>
                <a:solidFill>
                  <a:schemeClr val="bg1"/>
                </a:solidFill>
                <a:effectLst/>
                <a:uLnTx/>
                <a:uFillTx/>
                <a:latin typeface="Arial" panose="020B0604020202020204" pitchFamily="34" charset="0"/>
                <a:ea typeface="+mn-ea"/>
                <a:cs typeface="Arial" panose="020B0604020202020204" pitchFamily="34" charset="0"/>
              </a:rPr>
              <a:t>So we knew a thing or two about the current generation of voice assistant for cars.</a:t>
            </a:r>
          </a:p>
          <a:p>
            <a:pPr marL="342900" marR="0" lvl="0" indent="-342900" algn="l" defTabSz="778895" rtl="0" eaLnBrk="1" fontAlgn="auto" latinLnBrk="0" hangingPunct="1">
              <a:lnSpc>
                <a:spcPct val="9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chemeClr val="bg1"/>
                </a:solidFill>
                <a:effectLst/>
                <a:uLnTx/>
                <a:uFillTx/>
                <a:latin typeface="Arial" panose="020B0604020202020204" pitchFamily="34" charset="0"/>
                <a:ea typeface="+mn-ea"/>
                <a:cs typeface="Arial" panose="020B0604020202020204" pitchFamily="34" charset="0"/>
              </a:rPr>
              <a:t>First of all, Drivers are still have trouble understanding and using complicated car technology. Think of the complex menu’s you might have to navigate.</a:t>
            </a:r>
          </a:p>
          <a:p>
            <a:pPr marL="342900" marR="0" lvl="0" indent="-342900" algn="l" defTabSz="778895" rtl="0" eaLnBrk="1" fontAlgn="auto" latinLnBrk="0" hangingPunct="1">
              <a:lnSpc>
                <a:spcPct val="9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chemeClr val="bg1"/>
                </a:solidFill>
                <a:effectLst/>
                <a:uLnTx/>
                <a:uFillTx/>
                <a:latin typeface="Arial" panose="020B0604020202020204" pitchFamily="34" charset="0"/>
                <a:ea typeface="+mn-ea"/>
                <a:cs typeface="Arial" panose="020B0604020202020204" pitchFamily="34" charset="0"/>
              </a:rPr>
              <a:t>Even basic tasks, like finding open restaurants or changing car settings, can become hard. You might recognize the feeling of not being understood by a voice assistant. You have give pretty explicit commands, not quite conversational.</a:t>
            </a:r>
          </a:p>
          <a:p>
            <a:pPr marL="342900" marR="0" lvl="0" indent="-342900" algn="l" defTabSz="778895" rtl="0" eaLnBrk="1" fontAlgn="auto" latinLnBrk="0" hangingPunct="1">
              <a:lnSpc>
                <a:spcPct val="90000"/>
              </a:lnSpc>
              <a:spcBef>
                <a:spcPts val="0"/>
              </a:spcBef>
              <a:spcAft>
                <a:spcPts val="1200"/>
              </a:spcAft>
              <a:buClrTx/>
              <a:buSzTx/>
              <a:buFont typeface="Arial" panose="020B0604020202020204" pitchFamily="34" charset="0"/>
              <a:buChar char="•"/>
              <a:tabLst/>
              <a:defRPr/>
            </a:pPr>
            <a:r>
              <a:rPr kumimoji="0" lang="en-US" sz="1200" b="0" i="0" u="none" strike="noStrike" kern="1200" cap="none" spc="0" normalizeH="0" baseline="0" noProof="0">
                <a:ln>
                  <a:noFill/>
                </a:ln>
                <a:solidFill>
                  <a:schemeClr val="bg1"/>
                </a:solidFill>
                <a:effectLst/>
                <a:uLnTx/>
                <a:uFillTx/>
                <a:latin typeface="Arial" panose="020B0604020202020204" pitchFamily="34" charset="0"/>
                <a:ea typeface="+mn-ea"/>
                <a:cs typeface="Arial" panose="020B0604020202020204" pitchFamily="34" charset="0"/>
              </a:rPr>
              <a:t>In principle, voice interactions should be safer than touch. However, drivers can find it hard to stay focused on the road when they’re not understood.</a:t>
            </a:r>
          </a:p>
          <a:p>
            <a:pPr marL="342900" marR="0" lvl="0" indent="-342900" algn="l" defTabSz="778895" rtl="0" eaLnBrk="1" fontAlgn="auto" latinLnBrk="0" hangingPunct="1">
              <a:lnSpc>
                <a:spcPct val="90000"/>
              </a:lnSpc>
              <a:spcBef>
                <a:spcPts val="0"/>
              </a:spcBef>
              <a:spcAft>
                <a:spcPts val="1200"/>
              </a:spcAft>
              <a:buClrTx/>
              <a:buSzTx/>
              <a:buFont typeface="Arial" panose="020B0604020202020204" pitchFamily="34" charset="0"/>
              <a:buChar char="•"/>
              <a:tabLst/>
              <a:defRPr/>
            </a:pPr>
            <a:endParaRPr kumimoji="0" lang="en-US" sz="1200" b="0" i="0" u="none" strike="noStrike" kern="1200" cap="none" spc="0" normalizeH="0" baseline="0" noProof="0">
              <a:ln>
                <a:noFill/>
              </a:ln>
              <a:solidFill>
                <a:schemeClr val="bg1"/>
              </a:solidFill>
              <a:effectLst/>
              <a:uLnTx/>
              <a:uFillTx/>
              <a:latin typeface="Arial" panose="020B0604020202020204" pitchFamily="34" charset="0"/>
              <a:ea typeface="+mn-ea"/>
              <a:cs typeface="Arial" panose="020B0604020202020204" pitchFamily="34" charset="0"/>
            </a:endParaRPr>
          </a:p>
          <a:p>
            <a:pPr marL="0" marR="0" lvl="0" indent="0" algn="l" defTabSz="778895" rtl="0" eaLnBrk="1" fontAlgn="auto" latinLnBrk="0" hangingPunct="1">
              <a:lnSpc>
                <a:spcPct val="90000"/>
              </a:lnSpc>
              <a:spcBef>
                <a:spcPts val="0"/>
              </a:spcBef>
              <a:spcAft>
                <a:spcPts val="1200"/>
              </a:spcAft>
              <a:buClrTx/>
              <a:buSzTx/>
              <a:buFont typeface="Arial" panose="020B0604020202020204" pitchFamily="34" charset="0"/>
              <a:buNone/>
              <a:tabLst/>
              <a:defRPr/>
            </a:pPr>
            <a:r>
              <a:rPr kumimoji="0" lang="en-US" sz="1200" b="0" i="0" u="none" strike="noStrike" kern="1200" cap="none" spc="0" normalizeH="0" baseline="0" noProof="0">
                <a:ln>
                  <a:noFill/>
                </a:ln>
                <a:solidFill>
                  <a:schemeClr val="bg1"/>
                </a:solidFill>
                <a:effectLst/>
                <a:uLnTx/>
                <a:uFillTx/>
                <a:latin typeface="Arial" panose="020B0604020202020204" pitchFamily="34" charset="0"/>
                <a:ea typeface="+mn-ea"/>
                <a:cs typeface="Arial" panose="020B0604020202020204" pitchFamily="34" charset="0"/>
              </a:rPr>
              <a:t>Turns out – Generative AI is game-changing enabler for building </a:t>
            </a:r>
            <a:r>
              <a:rPr kumimoji="0" lang="en-US" sz="1200" b="0" i="1" u="none" strike="noStrike" kern="1200" cap="none" spc="0" normalizeH="0" baseline="0" noProof="0">
                <a:ln>
                  <a:noFill/>
                </a:ln>
                <a:solidFill>
                  <a:schemeClr val="bg1"/>
                </a:solidFill>
                <a:effectLst/>
                <a:uLnTx/>
                <a:uFillTx/>
                <a:latin typeface="Arial" panose="020B0604020202020204" pitchFamily="34" charset="0"/>
                <a:ea typeface="+mn-ea"/>
                <a:cs typeface="Arial" panose="020B0604020202020204" pitchFamily="34" charset="0"/>
              </a:rPr>
              <a:t>more conversational </a:t>
            </a:r>
            <a:r>
              <a:rPr kumimoji="0" lang="en-US" sz="1200" b="0" i="0" u="none" strike="noStrike" kern="1200" cap="none" spc="0" normalizeH="0" baseline="0" noProof="0">
                <a:ln>
                  <a:noFill/>
                </a:ln>
                <a:solidFill>
                  <a:schemeClr val="bg1"/>
                </a:solidFill>
                <a:effectLst/>
                <a:uLnTx/>
                <a:uFillTx/>
                <a:latin typeface="Arial" panose="020B0604020202020204" pitchFamily="34" charset="0"/>
                <a:ea typeface="+mn-ea"/>
                <a:cs typeface="Arial" panose="020B0604020202020204" pitchFamily="34" charset="0"/>
              </a:rPr>
              <a:t>assistants. This really comes down to *how you build assistants and how well they understand your intent*.</a:t>
            </a:r>
          </a:p>
          <a:p>
            <a:pPr marL="0" marR="0" lvl="0" indent="0" algn="l" defTabSz="778895" rtl="0" eaLnBrk="1" fontAlgn="auto" latinLnBrk="0" hangingPunct="1">
              <a:lnSpc>
                <a:spcPct val="90000"/>
              </a:lnSpc>
              <a:spcBef>
                <a:spcPts val="0"/>
              </a:spcBef>
              <a:spcAft>
                <a:spcPts val="1200"/>
              </a:spcAft>
              <a:buClrTx/>
              <a:buSzTx/>
              <a:buFont typeface="Arial" panose="020B0604020202020204" pitchFamily="34" charset="0"/>
              <a:buNone/>
              <a:tabLst/>
              <a:defRPr/>
            </a:pPr>
            <a:endParaRPr kumimoji="0" lang="en-US" sz="1200" b="0" i="0" u="none" strike="noStrike" kern="1200" cap="none" spc="0" normalizeH="0" baseline="0" noProof="0">
              <a:ln>
                <a:noFill/>
              </a:ln>
              <a:solidFill>
                <a:schemeClr val="bg1"/>
              </a:solidFill>
              <a:effectLst/>
              <a:uLnTx/>
              <a:uFillTx/>
              <a:latin typeface="Arial" panose="020B0604020202020204" pitchFamily="34" charset="0"/>
              <a:ea typeface="+mn-ea"/>
              <a:cs typeface="Arial" panose="020B0604020202020204" pitchFamily="34" charset="0"/>
            </a:endParaRPr>
          </a:p>
          <a:p>
            <a:pPr marL="0" marR="0" lvl="0" indent="0" algn="l" defTabSz="778895" rtl="0" eaLnBrk="1" fontAlgn="auto" latinLnBrk="0" hangingPunct="1">
              <a:lnSpc>
                <a:spcPct val="90000"/>
              </a:lnSpc>
              <a:spcBef>
                <a:spcPts val="0"/>
              </a:spcBef>
              <a:spcAft>
                <a:spcPts val="1200"/>
              </a:spcAft>
              <a:buClrTx/>
              <a:buSzTx/>
              <a:buFont typeface="Arial" panose="020B0604020202020204" pitchFamily="34" charset="0"/>
              <a:buNone/>
              <a:tabLst/>
              <a:defRPr/>
            </a:pPr>
            <a:r>
              <a:rPr kumimoji="0" lang="en-US" sz="1200" b="0" i="0" u="none" strike="noStrike" kern="1200" cap="none" spc="0" normalizeH="0" baseline="0" noProof="0">
                <a:ln>
                  <a:noFill/>
                </a:ln>
                <a:solidFill>
                  <a:schemeClr val="bg1"/>
                </a:solidFill>
                <a:effectLst/>
                <a:uLnTx/>
                <a:uFillTx/>
                <a:latin typeface="Arial" panose="020B0604020202020204" pitchFamily="34" charset="0"/>
                <a:ea typeface="+mn-ea"/>
                <a:cs typeface="Arial" panose="020B0604020202020204" pitchFamily="34" charset="0"/>
              </a:rPr>
              <a:t>But I’d like you to see that for yourself, so let’s cut to a demo. POINT TO SIDE</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9EC2E79E-39CD-8444-9C6F-22C47BD161E7}"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Arial" panose="020B0604020202020204" pitchFamily="34" charset="0"/>
            </a:endParaRPr>
          </a:p>
        </p:txBody>
      </p:sp>
    </p:spTree>
    <p:extLst>
      <p:ext uri="{BB962C8B-B14F-4D97-AF65-F5344CB8AC3E}">
        <p14:creationId xmlns:p14="http://schemas.microsoft.com/office/powerpoint/2010/main" val="40325658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 hope that video helps you to recognize that AI, in this case, is much more than hype - it’s actually enabling new experiences.</a:t>
            </a:r>
          </a:p>
          <a:p>
            <a:br>
              <a:rPr lang="en-US"/>
            </a:br>
            <a:r>
              <a:rPr lang="en-US"/>
              <a:t>So to get to the meat of the matter – How’d we get there? </a:t>
            </a:r>
          </a:p>
          <a:p>
            <a:r>
              <a:rPr lang="en-US"/>
              <a:t>and</a:t>
            </a:r>
          </a:p>
          <a:p>
            <a:r>
              <a:rPr lang="en-US"/>
              <a:t>What goes into building with AI?</a:t>
            </a:r>
          </a:p>
        </p:txBody>
      </p:sp>
      <p:sp>
        <p:nvSpPr>
          <p:cNvPr id="4" name="Date Placeholder 3"/>
          <p:cNvSpPr>
            <a:spLocks noGrp="1"/>
          </p:cNvSpPr>
          <p:nvPr>
            <p:ph type="dt" idx="1"/>
          </p:nvPr>
        </p:nvSpPr>
        <p:spPr/>
        <p:txBody>
          <a:bodyPr/>
          <a:lstStyle/>
          <a:p>
            <a:pPr>
              <a:defRPr/>
            </a:pPr>
            <a:fld id="{D57B7C0C-B585-F84E-A467-A00818AA8889}" type="datetime5">
              <a:rPr lang="en-US" smtClean="0"/>
              <a:t>15-Apr-24</a:t>
            </a:fld>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077BAE7E-F08D-5F49-A8DA-231FCB70CD0D}" type="slidenum">
              <a:rPr lang="en-US" smtClean="0"/>
              <a:pPr>
                <a:defRPr/>
              </a:pPr>
              <a:t>8</a:t>
            </a:fld>
            <a:endParaRPr lang="en-US"/>
          </a:p>
        </p:txBody>
      </p:sp>
    </p:spTree>
    <p:extLst>
      <p:ext uri="{BB962C8B-B14F-4D97-AF65-F5344CB8AC3E}">
        <p14:creationId xmlns:p14="http://schemas.microsoft.com/office/powerpoint/2010/main" val="3453001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We’re clearly going to need at least one LLM for a brain – after all, us being impressed by </a:t>
            </a:r>
            <a:r>
              <a:rPr lang="en-US" err="1"/>
              <a:t>ChatGPT</a:t>
            </a:r>
            <a:r>
              <a:rPr lang="en-US"/>
              <a:t> was the motivating ingredient.</a:t>
            </a:r>
          </a:p>
          <a:p>
            <a:r>
              <a:rPr lang="en-US"/>
              <a:t>A brain in a vat is only so useful, so we’re going to need more ingredients – CLICK </a:t>
            </a:r>
          </a:p>
          <a:p>
            <a:pPr marL="171450" indent="-171450">
              <a:buFont typeface="Arial" panose="020B0604020202020204" pitchFamily="34" charset="0"/>
              <a:buChar char="•"/>
            </a:pPr>
            <a:r>
              <a:rPr lang="en-US"/>
              <a:t>I need to be able to talk to it  – </a:t>
            </a:r>
            <a:r>
              <a:rPr lang="en-US" b="1"/>
              <a:t>ears &amp; mouth</a:t>
            </a:r>
          </a:p>
          <a:p>
            <a:pPr marL="171450" indent="-171450">
              <a:buFont typeface="Arial" panose="020B0604020202020204" pitchFamily="34" charset="0"/>
              <a:buChar char="•"/>
            </a:pPr>
            <a:r>
              <a:rPr lang="en-US"/>
              <a:t>To roll down windows or plan a route, we’re going to give the brain some hands to take action. </a:t>
            </a:r>
            <a:r>
              <a:rPr lang="en-US" b="1"/>
              <a:t>Functions are the core concept here.</a:t>
            </a:r>
            <a:r>
              <a:rPr lang="en-US" b="0"/>
              <a:t> This is how you do many integrations. Related terms to watch out for are “plugins” and “actions”.</a:t>
            </a:r>
          </a:p>
          <a:p>
            <a:pPr marL="171450" indent="-171450">
              <a:buFont typeface="Arial" panose="020B0604020202020204" pitchFamily="34" charset="0"/>
              <a:buChar char="•"/>
            </a:pPr>
            <a:r>
              <a:rPr lang="en-US" b="0"/>
              <a:t>A conversation wouldn’t be quite a conversation if there’s no memory – talking with a goldfish is no fun - so we need to manage </a:t>
            </a:r>
            <a:r>
              <a:rPr lang="en-US" b="1"/>
              <a:t>conversation state in some memory</a:t>
            </a:r>
            <a:r>
              <a:rPr lang="en-US" b="0"/>
              <a:t> a clear need for a database.</a:t>
            </a:r>
            <a:endParaRPr lang="en-US" b="1"/>
          </a:p>
          <a:p>
            <a:pPr marL="171450" indent="-171450">
              <a:buFont typeface="Arial" panose="020B0604020202020204" pitchFamily="34" charset="0"/>
              <a:buChar char="•"/>
            </a:pPr>
            <a:r>
              <a:rPr lang="en-US" b="0"/>
              <a:t>Lastly, the brain as a reasoning engine also needs access to knowledge. We decided to go for dynamic knowledge </a:t>
            </a:r>
            <a:r>
              <a:rPr lang="en-US" b="1"/>
              <a:t>(RAG) </a:t>
            </a:r>
            <a:r>
              <a:rPr lang="en-US" b="0"/>
              <a:t>over fine-tuning on a fixed dataset. </a:t>
            </a:r>
          </a:p>
          <a:p>
            <a:endParaRPr lang="en-US" b="0"/>
          </a:p>
          <a:p>
            <a:r>
              <a:rPr lang="en-US" b="0"/>
              <a:t>Let’s bring in some off-the-shelf Azure components SWIPE &amp; CLICK</a:t>
            </a:r>
          </a:p>
        </p:txBody>
      </p:sp>
      <p:sp>
        <p:nvSpPr>
          <p:cNvPr id="4" name="Date Placeholder 3"/>
          <p:cNvSpPr>
            <a:spLocks noGrp="1"/>
          </p:cNvSpPr>
          <p:nvPr>
            <p:ph type="dt" idx="1"/>
          </p:nvPr>
        </p:nvSpPr>
        <p:spPr/>
        <p:txBody>
          <a:bodyPr/>
          <a:lstStyle/>
          <a:p>
            <a:pPr>
              <a:defRPr/>
            </a:pPr>
            <a:fld id="{FA5132E6-E4CD-AD4C-B6C4-90A84F211A5B}" type="datetime5">
              <a:rPr lang="en-US" smtClean="0"/>
              <a:t>15-Apr-24</a:t>
            </a:fld>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077BAE7E-F08D-5F49-A8DA-231FCB70CD0D}" type="slidenum">
              <a:rPr lang="en-US" smtClean="0"/>
              <a:pPr>
                <a:defRPr/>
              </a:pPr>
              <a:t>9</a:t>
            </a:fld>
            <a:endParaRPr lang="en-US"/>
          </a:p>
        </p:txBody>
      </p:sp>
    </p:spTree>
    <p:extLst>
      <p:ext uri="{BB962C8B-B14F-4D97-AF65-F5344CB8AC3E}">
        <p14:creationId xmlns:p14="http://schemas.microsoft.com/office/powerpoint/2010/main" val="9284857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2813" rtl="0" eaLnBrk="0" fontAlgn="base" latinLnBrk="0" hangingPunct="0">
              <a:lnSpc>
                <a:spcPct val="100000"/>
              </a:lnSpc>
              <a:spcBef>
                <a:spcPct val="30000"/>
              </a:spcBef>
              <a:spcAft>
                <a:spcPct val="0"/>
              </a:spcAft>
              <a:buClrTx/>
              <a:buSzTx/>
              <a:buFont typeface="Arial" panose="020B0604020202020204" pitchFamily="34" charset="0"/>
              <a:buNone/>
              <a:tabLst/>
              <a:defRPr/>
            </a:pPr>
            <a:r>
              <a:rPr lang="en-US" b="0"/>
              <a:t>We go with off-the-shelf Azure components so that we’re off to a great start and can put our efforts to work on the CORE concept and iterate towards a product.</a:t>
            </a:r>
          </a:p>
          <a:p>
            <a:pPr marL="171450" indent="-171450">
              <a:buFont typeface="Arial" panose="020B0604020202020204" pitchFamily="34" charset="0"/>
              <a:buChar char="•"/>
            </a:pPr>
            <a:endParaRPr lang="en-US" b="1"/>
          </a:p>
          <a:p>
            <a:pPr marL="171450" indent="-171450">
              <a:buFont typeface="Arial" panose="020B0604020202020204" pitchFamily="34" charset="0"/>
              <a:buChar char="•"/>
            </a:pPr>
            <a:r>
              <a:rPr lang="en-US" b="1"/>
              <a:t>Brain </a:t>
            </a:r>
            <a:r>
              <a:rPr lang="en-US" b="0"/>
              <a:t>– Azure OpenAI and other instruction-tuned models are a great starting point.</a:t>
            </a:r>
          </a:p>
          <a:p>
            <a:pPr marL="171450" indent="-171450">
              <a:buFont typeface="Arial" panose="020B0604020202020204" pitchFamily="34" charset="0"/>
              <a:buChar char="•"/>
            </a:pPr>
            <a:r>
              <a:rPr lang="en-US" b="1"/>
              <a:t>Ears &amp; mouth </a:t>
            </a:r>
            <a:r>
              <a:rPr lang="en-US" b="0"/>
              <a:t>– Just rest assured, Azure has a speech product covering both of these needs.</a:t>
            </a:r>
          </a:p>
          <a:p>
            <a:pPr marL="171450" indent="-171450">
              <a:buFont typeface="Arial" panose="020B0604020202020204" pitchFamily="34" charset="0"/>
              <a:buChar char="•"/>
            </a:pPr>
            <a:r>
              <a:rPr lang="en-US" b="1"/>
              <a:t>Hands </a:t>
            </a:r>
            <a:r>
              <a:rPr lang="en-US" b="0"/>
              <a:t>– This + wiring everything together to the brain is where the rubber meets the road. </a:t>
            </a:r>
            <a:r>
              <a:rPr lang="en-US" b="0" i="1"/>
              <a:t>You</a:t>
            </a:r>
            <a:r>
              <a:rPr lang="en-US" b="0" i="0"/>
              <a:t> will do the work and differentiate.</a:t>
            </a:r>
          </a:p>
          <a:p>
            <a:pPr marL="171450" indent="-171450">
              <a:buFont typeface="Arial" panose="020B0604020202020204" pitchFamily="34" charset="0"/>
              <a:buChar char="•"/>
            </a:pPr>
            <a:r>
              <a:rPr lang="en-US" b="1" i="0"/>
              <a:t>Short term memory </a:t>
            </a:r>
            <a:r>
              <a:rPr lang="en-US" b="0" i="0"/>
              <a:t>– Azure Cosmos DB – because adopting a NoSQL </a:t>
            </a:r>
            <a:r>
              <a:rPr lang="en-US" b="0" i="0" err="1"/>
              <a:t>db</a:t>
            </a:r>
            <a:r>
              <a:rPr lang="en-US" b="0" i="0"/>
              <a:t> here can help – if you want to experiment with the formats.</a:t>
            </a:r>
          </a:p>
          <a:p>
            <a:pPr marL="171450" indent="-171450">
              <a:buFont typeface="Arial" panose="020B0604020202020204" pitchFamily="34" charset="0"/>
              <a:buChar char="•"/>
            </a:pPr>
            <a:r>
              <a:rPr lang="en-US" b="1" i="0"/>
              <a:t>Knowledge </a:t>
            </a:r>
            <a:r>
              <a:rPr lang="en-US" b="0" i="0"/>
              <a:t>– Azure Cosmos DB and Azure AI Search are THE ingredients to build a ”semantic knowledgebase” for your AI because they offer vector search capabilities.</a:t>
            </a:r>
          </a:p>
          <a:p>
            <a:pPr marL="0" indent="0">
              <a:buFont typeface="Arial" panose="020B0604020202020204" pitchFamily="34" charset="0"/>
              <a:buNone/>
            </a:pPr>
            <a:endParaRPr lang="en-US" b="0" i="0"/>
          </a:p>
          <a:p>
            <a:pPr marL="0" indent="0">
              <a:buFont typeface="Arial" panose="020B0604020202020204" pitchFamily="34" charset="0"/>
              <a:buNone/>
            </a:pPr>
            <a:r>
              <a:rPr lang="en-US" b="0" i="0"/>
              <a:t>These are quite some moving parts, we didn’t add them all at once. Because when it comes to doing a “proof of concept”, focus on the </a:t>
            </a:r>
            <a:r>
              <a:rPr lang="en-US" b="0" i="1"/>
              <a:t>core concepts</a:t>
            </a:r>
            <a:r>
              <a:rPr lang="en-US" b="0" i="0"/>
              <a:t> first.</a:t>
            </a:r>
          </a:p>
          <a:p>
            <a:pPr marL="0" indent="0">
              <a:buFont typeface="Arial" panose="020B0604020202020204" pitchFamily="34" charset="0"/>
              <a:buNone/>
            </a:pPr>
            <a:r>
              <a:rPr lang="en-US" b="0" i="0"/>
              <a:t>In our case, CLICK</a:t>
            </a:r>
          </a:p>
          <a:p>
            <a:pPr marL="0" indent="0">
              <a:buFont typeface="Arial" panose="020B0604020202020204" pitchFamily="34" charset="0"/>
              <a:buNone/>
            </a:pPr>
            <a:r>
              <a:rPr lang="en-US" b="0" i="0"/>
              <a:t>I consider the </a:t>
            </a:r>
            <a:r>
              <a:rPr lang="en-US" b="0" i="1"/>
              <a:t>core technical concept</a:t>
            </a:r>
            <a:r>
              <a:rPr lang="en-US" b="0" i="0"/>
              <a:t> the setup of how LLM’s can be used to integrate TomTom services to enable in-vehicle conversations. </a:t>
            </a:r>
            <a:br>
              <a:rPr lang="en-US" b="0" i="0"/>
            </a:br>
            <a:r>
              <a:rPr lang="en-US" b="0" i="0"/>
              <a:t>It’s essential to validate this first. How you ask?</a:t>
            </a:r>
          </a:p>
          <a:p>
            <a:pPr marL="0" indent="0">
              <a:buFont typeface="Arial" panose="020B0604020202020204" pitchFamily="34" charset="0"/>
              <a:buNone/>
            </a:pPr>
            <a:endParaRPr lang="en-US" b="1" i="0"/>
          </a:p>
        </p:txBody>
      </p:sp>
      <p:sp>
        <p:nvSpPr>
          <p:cNvPr id="4" name="Date Placeholder 3"/>
          <p:cNvSpPr>
            <a:spLocks noGrp="1"/>
          </p:cNvSpPr>
          <p:nvPr>
            <p:ph type="dt" idx="1"/>
          </p:nvPr>
        </p:nvSpPr>
        <p:spPr/>
        <p:txBody>
          <a:bodyPr/>
          <a:lstStyle/>
          <a:p>
            <a:pPr>
              <a:defRPr/>
            </a:pPr>
            <a:fld id="{9570EE4B-7084-C84F-BA08-79083E772598}" type="datetime5">
              <a:rPr lang="en-US" smtClean="0"/>
              <a:t>15-Apr-24</a:t>
            </a:fld>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077BAE7E-F08D-5F49-A8DA-231FCB70CD0D}" type="slidenum">
              <a:rPr lang="en-US" smtClean="0"/>
              <a:pPr>
                <a:defRPr/>
              </a:pPr>
              <a:t>10</a:t>
            </a:fld>
            <a:endParaRPr lang="en-US"/>
          </a:p>
        </p:txBody>
      </p:sp>
    </p:spTree>
    <p:extLst>
      <p:ext uri="{BB962C8B-B14F-4D97-AF65-F5344CB8AC3E}">
        <p14:creationId xmlns:p14="http://schemas.microsoft.com/office/powerpoint/2010/main" val="41662318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_v1">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DE68CC1E-5B0C-6C05-2953-9851B1C977A0}"/>
              </a:ext>
            </a:extLst>
          </p:cNvPr>
          <p:cNvCxnSpPr/>
          <p:nvPr/>
        </p:nvCxnSpPr>
        <p:spPr>
          <a:xfrm flipH="1">
            <a:off x="5916613" y="5260975"/>
            <a:ext cx="358775" cy="0"/>
          </a:xfrm>
          <a:prstGeom prst="line">
            <a:avLst/>
          </a:prstGeom>
          <a:ln w="63500" cap="sq">
            <a:solidFill>
              <a:schemeClr val="accent1"/>
            </a:solidFill>
          </a:ln>
        </p:spPr>
        <p:style>
          <a:lnRef idx="3">
            <a:schemeClr val="dk1"/>
          </a:lnRef>
          <a:fillRef idx="0">
            <a:schemeClr val="dk1"/>
          </a:fillRef>
          <a:effectRef idx="2">
            <a:schemeClr val="dk1"/>
          </a:effectRef>
          <a:fontRef idx="minor">
            <a:schemeClr val="tx1"/>
          </a:fontRef>
        </p:style>
      </p:cxnSp>
      <p:pic>
        <p:nvPicPr>
          <p:cNvPr id="4" name="Graphic 6">
            <a:extLst>
              <a:ext uri="{FF2B5EF4-FFF2-40B4-BE49-F238E27FC236}">
                <a16:creationId xmlns:a16="http://schemas.microsoft.com/office/drawing/2014/main" id="{AE3ED05B-7C3D-081A-B0BF-E42BE68E8476}"/>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5057775" y="384175"/>
            <a:ext cx="2076450" cy="676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subtitle_2022"/>
          <p:cNvSpPr>
            <a:spLocks noGrp="1"/>
          </p:cNvSpPr>
          <p:nvPr>
            <p:ph type="body" sz="quarter" idx="10"/>
          </p:nvPr>
        </p:nvSpPr>
        <p:spPr>
          <a:xfrm>
            <a:off x="838201" y="5467233"/>
            <a:ext cx="10515600" cy="1006475"/>
          </a:xfrm>
        </p:spPr>
        <p:txBody>
          <a:bodyPr/>
          <a:lstStyle>
            <a:lvl1pPr marL="0" indent="0" algn="ctr">
              <a:lnSpc>
                <a:spcPct val="100000"/>
              </a:lnSpc>
              <a:buNone/>
              <a:defRPr b="0" i="0" spc="0">
                <a:latin typeface="Arial" panose="020B0604020202020204" pitchFamily="34" charset="0"/>
                <a:cs typeface="Arial" panose="020B0604020202020204" pitchFamily="34" charset="0"/>
              </a:defRPr>
            </a:lvl1pPr>
            <a:lvl2pPr algn="ctr">
              <a:defRPr/>
            </a:lvl2pPr>
            <a:lvl3pPr algn="ctr">
              <a:defRPr/>
            </a:lvl3pPr>
            <a:lvl4pPr algn="ctr">
              <a:defRPr/>
            </a:lvl4pPr>
            <a:lvl5pPr algn="ctr">
              <a:defRPr/>
            </a:lvl5pPr>
          </a:lstStyle>
          <a:p>
            <a:pPr lvl="0"/>
            <a:r>
              <a:rPr lang="en-GB"/>
              <a:t>Click to edit Master text styles</a:t>
            </a:r>
          </a:p>
        </p:txBody>
      </p:sp>
      <p:sp>
        <p:nvSpPr>
          <p:cNvPr id="2" name="Title_2022"/>
          <p:cNvSpPr>
            <a:spLocks noGrp="1"/>
          </p:cNvSpPr>
          <p:nvPr>
            <p:ph type="title"/>
          </p:nvPr>
        </p:nvSpPr>
        <p:spPr>
          <a:xfrm>
            <a:off x="838201" y="2766218"/>
            <a:ext cx="10515600" cy="2287248"/>
          </a:xfrm>
          <a:prstGeom prst="rect">
            <a:avLst/>
          </a:prstGeom>
        </p:spPr>
        <p:txBody>
          <a:bodyPr>
            <a:noAutofit/>
          </a:bodyPr>
          <a:lstStyle>
            <a:lvl1pPr algn="ctr">
              <a:defRPr sz="3600" b="1" i="0">
                <a:latin typeface="Arial Black" panose="020B0604020202020204" pitchFamily="34" charset="0"/>
                <a:cs typeface="Arial Black" panose="020B0604020202020204" pitchFamily="34" charset="0"/>
              </a:defRPr>
            </a:lvl1pPr>
          </a:lstStyle>
          <a:p>
            <a:r>
              <a:rPr lang="en-GB"/>
              <a:t>Click to edit Master title style</a:t>
            </a:r>
            <a:endParaRPr lang="en-NL"/>
          </a:p>
        </p:txBody>
      </p:sp>
    </p:spTree>
    <p:extLst>
      <p:ext uri="{BB962C8B-B14F-4D97-AF65-F5344CB8AC3E}">
        <p14:creationId xmlns:p14="http://schemas.microsoft.com/office/powerpoint/2010/main" val="848630770"/>
      </p:ext>
    </p:extLst>
  </p:cSld>
  <p:clrMapOvr>
    <a:masterClrMapping/>
  </p:clrMapOvr>
  <p:hf sldNum="0"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_title_v3">
    <p:bg>
      <p:bgPr>
        <a:solidFill>
          <a:srgbClr val="FF5D00"/>
        </a:solidFill>
        <a:effectLst/>
      </p:bgPr>
    </p:bg>
    <p:spTree>
      <p:nvGrpSpPr>
        <p:cNvPr id="1" name=""/>
        <p:cNvGrpSpPr/>
        <p:nvPr/>
      </p:nvGrpSpPr>
      <p:grpSpPr>
        <a:xfrm>
          <a:off x="0" y="0"/>
          <a:ext cx="0" cy="0"/>
          <a:chOff x="0" y="0"/>
          <a:chExt cx="0" cy="0"/>
        </a:xfrm>
      </p:grpSpPr>
      <p:sp>
        <p:nvSpPr>
          <p:cNvPr id="12" name="Subtitle_2022"/>
          <p:cNvSpPr>
            <a:spLocks noGrp="1"/>
          </p:cNvSpPr>
          <p:nvPr>
            <p:ph type="body" sz="quarter" idx="10"/>
          </p:nvPr>
        </p:nvSpPr>
        <p:spPr>
          <a:xfrm>
            <a:off x="838201" y="3596193"/>
            <a:ext cx="10515600" cy="2251714"/>
          </a:xfrm>
        </p:spPr>
        <p:txBody>
          <a:bodyPr>
            <a:noAutofit/>
          </a:bodyPr>
          <a:lstStyle>
            <a:lvl1pPr marL="0" indent="0" algn="l">
              <a:lnSpc>
                <a:spcPct val="100000"/>
              </a:lnSpc>
              <a:buNone/>
              <a:defRPr sz="6600" b="1" i="0" spc="0">
                <a:solidFill>
                  <a:schemeClr val="bg1"/>
                </a:solidFill>
                <a:latin typeface="+mj-lt"/>
                <a:cs typeface="Arial" panose="020B0604020202020204" pitchFamily="34" charset="0"/>
              </a:defRPr>
            </a:lvl1pPr>
            <a:lvl2pPr algn="ctr">
              <a:defRPr/>
            </a:lvl2pPr>
            <a:lvl3pPr algn="ctr">
              <a:defRPr/>
            </a:lvl3pPr>
            <a:lvl4pPr algn="ctr">
              <a:defRPr/>
            </a:lvl4pPr>
            <a:lvl5pPr algn="ctr">
              <a:defRPr/>
            </a:lvl5pPr>
          </a:lstStyle>
          <a:p>
            <a:pPr lvl="0"/>
            <a:r>
              <a:rPr lang="en-GB"/>
              <a:t>Click to edit Master text styles</a:t>
            </a:r>
          </a:p>
        </p:txBody>
      </p:sp>
      <p:sp>
        <p:nvSpPr>
          <p:cNvPr id="2" name="Title_2022"/>
          <p:cNvSpPr>
            <a:spLocks noGrp="1"/>
          </p:cNvSpPr>
          <p:nvPr>
            <p:ph type="title"/>
          </p:nvPr>
        </p:nvSpPr>
        <p:spPr>
          <a:xfrm>
            <a:off x="838201" y="372313"/>
            <a:ext cx="10515600" cy="2982259"/>
          </a:xfrm>
          <a:prstGeom prst="rect">
            <a:avLst/>
          </a:prstGeom>
        </p:spPr>
        <p:txBody>
          <a:bodyPr anchor="b">
            <a:noAutofit/>
          </a:bodyPr>
          <a:lstStyle>
            <a:lvl1pPr algn="l">
              <a:defRPr sz="6600" b="1" i="0">
                <a:latin typeface="+mj-lt"/>
                <a:cs typeface="Arial Black" panose="020B0604020202020204" pitchFamily="34" charset="0"/>
              </a:defRPr>
            </a:lvl1pPr>
          </a:lstStyle>
          <a:p>
            <a:r>
              <a:rPr lang="en-GB"/>
              <a:t>Click to edit Master title style</a:t>
            </a:r>
            <a:endParaRPr lang="en-NL"/>
          </a:p>
        </p:txBody>
      </p:sp>
    </p:spTree>
    <p:extLst>
      <p:ext uri="{BB962C8B-B14F-4D97-AF65-F5344CB8AC3E}">
        <p14:creationId xmlns:p14="http://schemas.microsoft.com/office/powerpoint/2010/main" val="562970870"/>
      </p:ext>
    </p:extLst>
  </p:cSld>
  <p:clrMapOvr>
    <a:masterClrMapping/>
  </p:clrMapOvr>
  <p:hf sldNum="0"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ase_1">
    <p:spTree>
      <p:nvGrpSpPr>
        <p:cNvPr id="1" name=""/>
        <p:cNvGrpSpPr/>
        <p:nvPr/>
      </p:nvGrpSpPr>
      <p:grpSpPr>
        <a:xfrm>
          <a:off x="0" y="0"/>
          <a:ext cx="0" cy="0"/>
          <a:chOff x="0" y="0"/>
          <a:chExt cx="0" cy="0"/>
        </a:xfrm>
      </p:grpSpPr>
      <p:sp>
        <p:nvSpPr>
          <p:cNvPr id="3" name="Subtitle_2022"/>
          <p:cNvSpPr>
            <a:spLocks noGrp="1"/>
          </p:cNvSpPr>
          <p:nvPr>
            <p:ph type="body" sz="quarter" idx="14"/>
          </p:nvPr>
        </p:nvSpPr>
        <p:spPr>
          <a:xfrm>
            <a:off x="513011" y="935474"/>
            <a:ext cx="11157211" cy="341632"/>
          </a:xfrm>
        </p:spPr>
        <p:txBody>
          <a:bodyPr rtlCol="0">
            <a:spAutoFit/>
          </a:bodyPr>
          <a:lstStyle>
            <a:lvl1pPr marL="0" indent="0">
              <a:buNone/>
              <a:defRPr lang="en-GB">
                <a:solidFill>
                  <a:schemeClr val="bg1">
                    <a:lumMod val="50000"/>
                  </a:schemeClr>
                </a:solidFill>
              </a:defRPr>
            </a:lvl1pPr>
          </a:lstStyle>
          <a:p>
            <a:pPr lvl="0"/>
            <a:r>
              <a:rPr lang="en-GB"/>
              <a:t>Click to edit Master text styles</a:t>
            </a:r>
          </a:p>
        </p:txBody>
      </p:sp>
      <p:sp>
        <p:nvSpPr>
          <p:cNvPr id="2" name="Title_2022"/>
          <p:cNvSpPr>
            <a:spLocks noGrp="1"/>
          </p:cNvSpPr>
          <p:nvPr>
            <p:ph type="title"/>
          </p:nvPr>
        </p:nvSpPr>
        <p:spPr>
          <a:xfrm>
            <a:off x="513012" y="401366"/>
            <a:ext cx="11157211" cy="535531"/>
          </a:xfrm>
          <a:prstGeom prst="rect">
            <a:avLst/>
          </a:prstGeom>
        </p:spPr>
        <p:txBody>
          <a:bodyPr rtlCol="0"/>
          <a:lstStyle>
            <a:lvl1pPr>
              <a:defRPr lang="en-NL" sz="3200" dirty="0"/>
            </a:lvl1pPr>
          </a:lstStyle>
          <a:p>
            <a:pPr lvl="0"/>
            <a:r>
              <a:rPr lang="en-GB"/>
              <a:t>Click to edit Master title style</a:t>
            </a:r>
            <a:endParaRPr lang="en-NL"/>
          </a:p>
        </p:txBody>
      </p:sp>
      <p:sp>
        <p:nvSpPr>
          <p:cNvPr id="4" name="slide_number_2022">
            <a:extLst>
              <a:ext uri="{FF2B5EF4-FFF2-40B4-BE49-F238E27FC236}">
                <a16:creationId xmlns:a16="http://schemas.microsoft.com/office/drawing/2014/main" id="{8F4ADE01-3B94-0D4A-B28E-37104EBEBCC9}"/>
              </a:ext>
            </a:extLst>
          </p:cNvPr>
          <p:cNvSpPr>
            <a:spLocks noGrp="1"/>
          </p:cNvSpPr>
          <p:nvPr>
            <p:ph type="sldNum" sz="quarter" idx="15"/>
          </p:nvPr>
        </p:nvSpPr>
        <p:spPr/>
        <p:txBody>
          <a:bodyPr/>
          <a:lstStyle>
            <a:lvl1pPr>
              <a:defRPr/>
            </a:lvl1pPr>
          </a:lstStyle>
          <a:p>
            <a:pPr>
              <a:defRPr/>
            </a:pPr>
            <a:fld id="{61B0BB1B-B160-F646-ADC5-910D82F3890D}" type="slidenum">
              <a:rPr lang="en-NL"/>
              <a:pPr>
                <a:defRPr/>
              </a:pPr>
              <a:t>‹#›</a:t>
            </a:fld>
            <a:endParaRPr lang="en-NL"/>
          </a:p>
        </p:txBody>
      </p:sp>
      <p:sp>
        <p:nvSpPr>
          <p:cNvPr id="5" name="Footer Placeholder 3">
            <a:extLst>
              <a:ext uri="{FF2B5EF4-FFF2-40B4-BE49-F238E27FC236}">
                <a16:creationId xmlns:a16="http://schemas.microsoft.com/office/drawing/2014/main" id="{2B1A5BA4-D064-0F0A-AD4F-4B023B715D21}"/>
              </a:ext>
            </a:extLst>
          </p:cNvPr>
          <p:cNvSpPr>
            <a:spLocks noGrp="1"/>
          </p:cNvSpPr>
          <p:nvPr>
            <p:ph type="ftr" sz="quarter" idx="16"/>
          </p:nvPr>
        </p:nvSpPr>
        <p:spPr/>
        <p:txBody>
          <a:bodyPr/>
          <a:lstStyle>
            <a:lvl1pPr>
              <a:defRPr/>
            </a:lvl1pPr>
          </a:lstStyle>
          <a:p>
            <a:pPr>
              <a:defRPr/>
            </a:pPr>
            <a:r>
              <a:rPr lang="en-GB"/>
              <a:t>© 2024 TomTom</a:t>
            </a:r>
          </a:p>
        </p:txBody>
      </p:sp>
    </p:spTree>
    <p:extLst>
      <p:ext uri="{BB962C8B-B14F-4D97-AF65-F5344CB8AC3E}">
        <p14:creationId xmlns:p14="http://schemas.microsoft.com/office/powerpoint/2010/main" val="4139972949"/>
      </p:ext>
    </p:extLst>
  </p:cSld>
  <p:clrMapOvr>
    <a:masterClrMapping/>
  </p:clrMapOvr>
  <p:hf sldNum="0"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_single_column_v1">
    <p:spTree>
      <p:nvGrpSpPr>
        <p:cNvPr id="1" name=""/>
        <p:cNvGrpSpPr/>
        <p:nvPr/>
      </p:nvGrpSpPr>
      <p:grpSpPr>
        <a:xfrm>
          <a:off x="0" y="0"/>
          <a:ext cx="0" cy="0"/>
          <a:chOff x="0" y="0"/>
          <a:chExt cx="0" cy="0"/>
        </a:xfrm>
      </p:grpSpPr>
      <p:sp>
        <p:nvSpPr>
          <p:cNvPr id="6" name="copy_1"/>
          <p:cNvSpPr>
            <a:spLocks noGrp="1"/>
          </p:cNvSpPr>
          <p:nvPr>
            <p:ph sz="quarter" idx="12"/>
          </p:nvPr>
        </p:nvSpPr>
        <p:spPr>
          <a:xfrm>
            <a:off x="513011" y="1900047"/>
            <a:ext cx="11157211" cy="4592824"/>
          </a:xfrm>
        </p:spPr>
        <p:txBody>
          <a:bodyPr>
            <a:noAutofit/>
          </a:bodyPr>
          <a:lstStyle>
            <a:lvl1pPr marL="285750" indent="-285750">
              <a:buFont typeface="Arial" panose="020B0604020202020204" pitchFamily="34" charset="0"/>
              <a:buChar char="•"/>
              <a:defRPr sz="1600"/>
            </a:lvl1pPr>
            <a:lvl2pPr>
              <a:defRPr sz="1400"/>
            </a:lvl2pPr>
            <a:lvl3pPr>
              <a:defRPr sz="1200"/>
            </a:lvl3pPr>
            <a:lvl4pPr marL="594000">
              <a:defRPr sz="1100"/>
            </a:lvl4pPr>
            <a:lvl5pPr marL="792000">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3" name="Subtitle_2022"/>
          <p:cNvSpPr>
            <a:spLocks noGrp="1"/>
          </p:cNvSpPr>
          <p:nvPr>
            <p:ph type="body" sz="quarter" idx="14"/>
          </p:nvPr>
        </p:nvSpPr>
        <p:spPr>
          <a:xfrm>
            <a:off x="513011" y="935474"/>
            <a:ext cx="11157211" cy="341632"/>
          </a:xfrm>
        </p:spPr>
        <p:txBody>
          <a:bodyPr rtlCol="0">
            <a:spAutoFit/>
          </a:bodyPr>
          <a:lstStyle>
            <a:lvl1pPr marL="0" indent="0">
              <a:buNone/>
              <a:defRPr lang="en-GB">
                <a:solidFill>
                  <a:schemeClr val="bg1">
                    <a:lumMod val="50000"/>
                  </a:schemeClr>
                </a:solidFill>
              </a:defRPr>
            </a:lvl1pPr>
          </a:lstStyle>
          <a:p>
            <a:pPr lvl="0"/>
            <a:r>
              <a:rPr lang="en-GB"/>
              <a:t>Click to edit Master text styles</a:t>
            </a:r>
          </a:p>
        </p:txBody>
      </p:sp>
      <p:sp>
        <p:nvSpPr>
          <p:cNvPr id="2" name="Title_2022"/>
          <p:cNvSpPr>
            <a:spLocks noGrp="1"/>
          </p:cNvSpPr>
          <p:nvPr>
            <p:ph type="title"/>
          </p:nvPr>
        </p:nvSpPr>
        <p:spPr>
          <a:xfrm>
            <a:off x="513012" y="401366"/>
            <a:ext cx="11157211" cy="535531"/>
          </a:xfrm>
          <a:prstGeom prst="rect">
            <a:avLst/>
          </a:prstGeom>
        </p:spPr>
        <p:txBody>
          <a:bodyPr rtlCol="0"/>
          <a:lstStyle>
            <a:lvl1pPr>
              <a:defRPr lang="en-NL" sz="3200"/>
            </a:lvl1pPr>
          </a:lstStyle>
          <a:p>
            <a:pPr lvl="0"/>
            <a:r>
              <a:rPr lang="en-GB"/>
              <a:t>Click to edit Master title style</a:t>
            </a:r>
            <a:endParaRPr lang="en-NL"/>
          </a:p>
        </p:txBody>
      </p:sp>
      <p:sp>
        <p:nvSpPr>
          <p:cNvPr id="4" name="Footer Placeholder 3">
            <a:extLst>
              <a:ext uri="{FF2B5EF4-FFF2-40B4-BE49-F238E27FC236}">
                <a16:creationId xmlns:a16="http://schemas.microsoft.com/office/drawing/2014/main" id="{2A6B103B-C799-57A2-7353-4B61EB239A3E}"/>
              </a:ext>
            </a:extLst>
          </p:cNvPr>
          <p:cNvSpPr>
            <a:spLocks noGrp="1"/>
          </p:cNvSpPr>
          <p:nvPr>
            <p:ph type="ftr" sz="quarter" idx="15"/>
          </p:nvPr>
        </p:nvSpPr>
        <p:spPr>
          <a:xfrm>
            <a:off x="512763" y="6492875"/>
            <a:ext cx="4114800" cy="365125"/>
          </a:xfrm>
        </p:spPr>
        <p:txBody>
          <a:bodyPr/>
          <a:lstStyle>
            <a:lvl1pPr>
              <a:defRPr/>
            </a:lvl1pPr>
          </a:lstStyle>
          <a:p>
            <a:pPr>
              <a:defRPr/>
            </a:pPr>
            <a:r>
              <a:rPr lang="en-GB"/>
              <a:t>© 2024 TomTom</a:t>
            </a:r>
          </a:p>
        </p:txBody>
      </p:sp>
      <p:sp>
        <p:nvSpPr>
          <p:cNvPr id="5" name="Slide Number Placeholder 4">
            <a:extLst>
              <a:ext uri="{FF2B5EF4-FFF2-40B4-BE49-F238E27FC236}">
                <a16:creationId xmlns:a16="http://schemas.microsoft.com/office/drawing/2014/main" id="{2ABCB247-F372-05FD-60FC-E4565ED307E9}"/>
              </a:ext>
            </a:extLst>
          </p:cNvPr>
          <p:cNvSpPr>
            <a:spLocks noGrp="1"/>
          </p:cNvSpPr>
          <p:nvPr>
            <p:ph type="sldNum" sz="quarter" idx="16"/>
          </p:nvPr>
        </p:nvSpPr>
        <p:spPr/>
        <p:txBody>
          <a:bodyPr/>
          <a:lstStyle>
            <a:lvl1pPr>
              <a:defRPr/>
            </a:lvl1pPr>
          </a:lstStyle>
          <a:p>
            <a:pPr>
              <a:defRPr/>
            </a:pPr>
            <a:fld id="{4BB934DC-6F5C-614F-94B1-933026AB5F94}" type="slidenum">
              <a:rPr lang="en-NL"/>
              <a:pPr>
                <a:defRPr/>
              </a:pPr>
              <a:t>‹#›</a:t>
            </a:fld>
            <a:endParaRPr lang="en-NL"/>
          </a:p>
        </p:txBody>
      </p:sp>
    </p:spTree>
    <p:extLst>
      <p:ext uri="{BB962C8B-B14F-4D97-AF65-F5344CB8AC3E}">
        <p14:creationId xmlns:p14="http://schemas.microsoft.com/office/powerpoint/2010/main" val="3668798177"/>
      </p:ext>
    </p:extLst>
  </p:cSld>
  <p:clrMapOvr>
    <a:masterClrMapping/>
  </p:clrMapOvr>
  <p:hf sldNum="0"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xt_single_column_v2">
    <p:spTree>
      <p:nvGrpSpPr>
        <p:cNvPr id="1" name=""/>
        <p:cNvGrpSpPr/>
        <p:nvPr/>
      </p:nvGrpSpPr>
      <p:grpSpPr>
        <a:xfrm>
          <a:off x="0" y="0"/>
          <a:ext cx="0" cy="0"/>
          <a:chOff x="0" y="0"/>
          <a:chExt cx="0" cy="0"/>
        </a:xfrm>
      </p:grpSpPr>
      <p:sp>
        <p:nvSpPr>
          <p:cNvPr id="6" name="copy_1"/>
          <p:cNvSpPr>
            <a:spLocks noGrp="1"/>
          </p:cNvSpPr>
          <p:nvPr>
            <p:ph sz="quarter" idx="12"/>
          </p:nvPr>
        </p:nvSpPr>
        <p:spPr>
          <a:xfrm>
            <a:off x="513010" y="1565910"/>
            <a:ext cx="5582989" cy="4926961"/>
          </a:xfrm>
        </p:spPr>
        <p:txBody>
          <a:bodyPr rIns="180000">
            <a:noAutofit/>
          </a:bodyPr>
          <a:lstStyle>
            <a:lvl1pPr>
              <a:defRPr sz="1600"/>
            </a:lvl1pPr>
            <a:lvl2pPr>
              <a:defRPr sz="1400"/>
            </a:lvl2pPr>
            <a:lvl3pPr>
              <a:defRPr sz="1200"/>
            </a:lvl3pPr>
            <a:lvl4pPr>
              <a:defRPr sz="1100"/>
            </a:lvl4pPr>
            <a:lvl5pPr>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3" name="Subtitle_2022"/>
          <p:cNvSpPr>
            <a:spLocks noGrp="1"/>
          </p:cNvSpPr>
          <p:nvPr>
            <p:ph type="body" sz="quarter" idx="16"/>
          </p:nvPr>
        </p:nvSpPr>
        <p:spPr>
          <a:xfrm>
            <a:off x="513011" y="935474"/>
            <a:ext cx="11157211" cy="341632"/>
          </a:xfrm>
        </p:spPr>
        <p:txBody>
          <a:bodyPr rtlCol="0">
            <a:spAutoFit/>
          </a:bodyPr>
          <a:lstStyle>
            <a:lvl1pPr marL="0" indent="0">
              <a:buNone/>
              <a:defRPr lang="en-GB">
                <a:solidFill>
                  <a:schemeClr val="bg1">
                    <a:lumMod val="50000"/>
                  </a:schemeClr>
                </a:solidFill>
              </a:defRPr>
            </a:lvl1pPr>
          </a:lstStyle>
          <a:p>
            <a:pPr lvl="0"/>
            <a:r>
              <a:rPr lang="en-GB"/>
              <a:t>Click to edit Master text styles</a:t>
            </a:r>
          </a:p>
        </p:txBody>
      </p:sp>
      <p:sp>
        <p:nvSpPr>
          <p:cNvPr id="2" name="Title_2022"/>
          <p:cNvSpPr>
            <a:spLocks noGrp="1"/>
          </p:cNvSpPr>
          <p:nvPr>
            <p:ph type="title"/>
          </p:nvPr>
        </p:nvSpPr>
        <p:spPr>
          <a:xfrm>
            <a:off x="513012" y="401366"/>
            <a:ext cx="11157211" cy="535531"/>
          </a:xfrm>
          <a:prstGeom prst="rect">
            <a:avLst/>
          </a:prstGeom>
        </p:spPr>
        <p:txBody>
          <a:bodyPr/>
          <a:lstStyle>
            <a:lvl1pPr>
              <a:defRPr sz="3200"/>
            </a:lvl1pPr>
          </a:lstStyle>
          <a:p>
            <a:r>
              <a:rPr lang="en-GB"/>
              <a:t>Click to edit Master title style</a:t>
            </a:r>
            <a:endParaRPr lang="en-NL"/>
          </a:p>
        </p:txBody>
      </p:sp>
      <p:sp>
        <p:nvSpPr>
          <p:cNvPr id="4" name="Footer Placeholder 4">
            <a:extLst>
              <a:ext uri="{FF2B5EF4-FFF2-40B4-BE49-F238E27FC236}">
                <a16:creationId xmlns:a16="http://schemas.microsoft.com/office/drawing/2014/main" id="{09EE4B58-ACC2-6E0B-D62E-078111EB24D9}"/>
              </a:ext>
            </a:extLst>
          </p:cNvPr>
          <p:cNvSpPr>
            <a:spLocks noGrp="1"/>
          </p:cNvSpPr>
          <p:nvPr>
            <p:ph type="ftr" sz="quarter" idx="17"/>
          </p:nvPr>
        </p:nvSpPr>
        <p:spPr>
          <a:xfrm>
            <a:off x="512763" y="6492875"/>
            <a:ext cx="4114800" cy="365125"/>
          </a:xfrm>
        </p:spPr>
        <p:txBody>
          <a:bodyPr/>
          <a:lstStyle>
            <a:lvl1pPr>
              <a:defRPr/>
            </a:lvl1pPr>
          </a:lstStyle>
          <a:p>
            <a:pPr>
              <a:defRPr/>
            </a:pPr>
            <a:r>
              <a:rPr lang="en-GB"/>
              <a:t>© 2024 TomTom</a:t>
            </a:r>
          </a:p>
        </p:txBody>
      </p:sp>
      <p:sp>
        <p:nvSpPr>
          <p:cNvPr id="5" name="Slide Number Placeholder 7">
            <a:extLst>
              <a:ext uri="{FF2B5EF4-FFF2-40B4-BE49-F238E27FC236}">
                <a16:creationId xmlns:a16="http://schemas.microsoft.com/office/drawing/2014/main" id="{F2E47D8A-C4DB-0238-2521-A98F1657F3D5}"/>
              </a:ext>
            </a:extLst>
          </p:cNvPr>
          <p:cNvSpPr>
            <a:spLocks noGrp="1"/>
          </p:cNvSpPr>
          <p:nvPr>
            <p:ph type="sldNum" sz="quarter" idx="18"/>
          </p:nvPr>
        </p:nvSpPr>
        <p:spPr/>
        <p:txBody>
          <a:bodyPr/>
          <a:lstStyle>
            <a:lvl1pPr>
              <a:defRPr/>
            </a:lvl1pPr>
          </a:lstStyle>
          <a:p>
            <a:pPr>
              <a:defRPr/>
            </a:pPr>
            <a:fld id="{97DF88A5-0B4C-904C-B2E6-0F20C0062191}" type="slidenum">
              <a:rPr lang="en-NL"/>
              <a:pPr>
                <a:defRPr/>
              </a:pPr>
              <a:t>‹#›</a:t>
            </a:fld>
            <a:endParaRPr lang="en-NL"/>
          </a:p>
        </p:txBody>
      </p:sp>
    </p:spTree>
    <p:extLst>
      <p:ext uri="{BB962C8B-B14F-4D97-AF65-F5344CB8AC3E}">
        <p14:creationId xmlns:p14="http://schemas.microsoft.com/office/powerpoint/2010/main" val="3425715850"/>
      </p:ext>
    </p:extLst>
  </p:cSld>
  <p:clrMapOvr>
    <a:masterClrMapping/>
  </p:clrMapOvr>
  <p:hf sldNum="0"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ext_2-columns">
    <p:spTree>
      <p:nvGrpSpPr>
        <p:cNvPr id="1" name=""/>
        <p:cNvGrpSpPr/>
        <p:nvPr/>
      </p:nvGrpSpPr>
      <p:grpSpPr>
        <a:xfrm>
          <a:off x="0" y="0"/>
          <a:ext cx="0" cy="0"/>
          <a:chOff x="0" y="0"/>
          <a:chExt cx="0" cy="0"/>
        </a:xfrm>
      </p:grpSpPr>
      <p:sp>
        <p:nvSpPr>
          <p:cNvPr id="5" name="copy_2"/>
          <p:cNvSpPr>
            <a:spLocks noGrp="1"/>
          </p:cNvSpPr>
          <p:nvPr>
            <p:ph sz="quarter" idx="13"/>
          </p:nvPr>
        </p:nvSpPr>
        <p:spPr>
          <a:xfrm>
            <a:off x="6096000" y="1565906"/>
            <a:ext cx="5574222" cy="4926965"/>
          </a:xfrm>
        </p:spPr>
        <p:txBody>
          <a:bodyPr lIns="180000" rIns="180000">
            <a:noAutofit/>
          </a:bodyPr>
          <a:lstStyle>
            <a:lvl1pPr>
              <a:defRPr sz="1600"/>
            </a:lvl1pPr>
            <a:lvl2pPr>
              <a:defRPr sz="1400"/>
            </a:lvl2pPr>
            <a:lvl3pPr>
              <a:defRPr sz="1200"/>
            </a:lvl3pPr>
            <a:lvl4pPr>
              <a:defRPr sz="1100"/>
            </a:lvl4pPr>
            <a:lvl5pPr>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copy_1"/>
          <p:cNvSpPr>
            <a:spLocks noGrp="1"/>
          </p:cNvSpPr>
          <p:nvPr>
            <p:ph sz="quarter" idx="12"/>
          </p:nvPr>
        </p:nvSpPr>
        <p:spPr>
          <a:xfrm>
            <a:off x="513010" y="1565910"/>
            <a:ext cx="5582989" cy="4926961"/>
          </a:xfrm>
        </p:spPr>
        <p:txBody>
          <a:bodyPr rIns="180000">
            <a:noAutofit/>
          </a:bodyPr>
          <a:lstStyle>
            <a:lvl1pPr>
              <a:defRPr sz="1600"/>
            </a:lvl1pPr>
            <a:lvl2pPr>
              <a:defRPr sz="1400"/>
            </a:lvl2pPr>
            <a:lvl3pPr>
              <a:defRPr sz="1200"/>
            </a:lvl3pPr>
            <a:lvl4pPr>
              <a:defRPr sz="1100"/>
            </a:lvl4pPr>
            <a:lvl5pPr>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3" name="Subtitle_2022"/>
          <p:cNvSpPr>
            <a:spLocks noGrp="1"/>
          </p:cNvSpPr>
          <p:nvPr>
            <p:ph type="body" sz="quarter" idx="16"/>
          </p:nvPr>
        </p:nvSpPr>
        <p:spPr>
          <a:xfrm>
            <a:off x="513011" y="935474"/>
            <a:ext cx="11157211" cy="341632"/>
          </a:xfrm>
        </p:spPr>
        <p:txBody>
          <a:bodyPr rtlCol="0">
            <a:spAutoFit/>
          </a:bodyPr>
          <a:lstStyle>
            <a:lvl1pPr marL="0" indent="0">
              <a:buNone/>
              <a:defRPr lang="en-GB">
                <a:solidFill>
                  <a:schemeClr val="bg1">
                    <a:lumMod val="50000"/>
                  </a:schemeClr>
                </a:solidFill>
              </a:defRPr>
            </a:lvl1pPr>
          </a:lstStyle>
          <a:p>
            <a:pPr lvl="0"/>
            <a:r>
              <a:rPr lang="en-GB"/>
              <a:t>Click to edit Master text styles</a:t>
            </a:r>
          </a:p>
        </p:txBody>
      </p:sp>
      <p:sp>
        <p:nvSpPr>
          <p:cNvPr id="2" name="Title_2022"/>
          <p:cNvSpPr>
            <a:spLocks noGrp="1"/>
          </p:cNvSpPr>
          <p:nvPr>
            <p:ph type="title"/>
          </p:nvPr>
        </p:nvSpPr>
        <p:spPr>
          <a:xfrm>
            <a:off x="513012" y="401366"/>
            <a:ext cx="11157211" cy="535531"/>
          </a:xfrm>
          <a:prstGeom prst="rect">
            <a:avLst/>
          </a:prstGeom>
        </p:spPr>
        <p:txBody>
          <a:bodyPr/>
          <a:lstStyle>
            <a:lvl1pPr>
              <a:defRPr sz="3200"/>
            </a:lvl1pPr>
          </a:lstStyle>
          <a:p>
            <a:r>
              <a:rPr lang="en-GB"/>
              <a:t>Click to edit Master title style</a:t>
            </a:r>
            <a:endParaRPr lang="en-NL"/>
          </a:p>
        </p:txBody>
      </p:sp>
      <p:sp>
        <p:nvSpPr>
          <p:cNvPr id="4" name="Footer Placeholder 7">
            <a:extLst>
              <a:ext uri="{FF2B5EF4-FFF2-40B4-BE49-F238E27FC236}">
                <a16:creationId xmlns:a16="http://schemas.microsoft.com/office/drawing/2014/main" id="{D6461335-CAE1-A919-DF81-DC929227B4BA}"/>
              </a:ext>
            </a:extLst>
          </p:cNvPr>
          <p:cNvSpPr>
            <a:spLocks noGrp="1"/>
          </p:cNvSpPr>
          <p:nvPr>
            <p:ph type="ftr" sz="quarter" idx="17"/>
          </p:nvPr>
        </p:nvSpPr>
        <p:spPr>
          <a:xfrm>
            <a:off x="512763" y="6492875"/>
            <a:ext cx="4114800" cy="365125"/>
          </a:xfrm>
        </p:spPr>
        <p:txBody>
          <a:bodyPr/>
          <a:lstStyle>
            <a:lvl1pPr>
              <a:defRPr/>
            </a:lvl1pPr>
          </a:lstStyle>
          <a:p>
            <a:pPr>
              <a:defRPr/>
            </a:pPr>
            <a:r>
              <a:rPr lang="en-GB"/>
              <a:t>© 2024 TomTom</a:t>
            </a:r>
          </a:p>
        </p:txBody>
      </p:sp>
      <p:sp>
        <p:nvSpPr>
          <p:cNvPr id="7" name="Slide Number Placeholder 8">
            <a:extLst>
              <a:ext uri="{FF2B5EF4-FFF2-40B4-BE49-F238E27FC236}">
                <a16:creationId xmlns:a16="http://schemas.microsoft.com/office/drawing/2014/main" id="{03F835E6-EA94-963F-BFB5-F2B838E41FF4}"/>
              </a:ext>
            </a:extLst>
          </p:cNvPr>
          <p:cNvSpPr>
            <a:spLocks noGrp="1"/>
          </p:cNvSpPr>
          <p:nvPr>
            <p:ph type="sldNum" sz="quarter" idx="18"/>
          </p:nvPr>
        </p:nvSpPr>
        <p:spPr/>
        <p:txBody>
          <a:bodyPr/>
          <a:lstStyle>
            <a:lvl1pPr>
              <a:defRPr/>
            </a:lvl1pPr>
          </a:lstStyle>
          <a:p>
            <a:pPr>
              <a:defRPr/>
            </a:pPr>
            <a:fld id="{6268D250-1BC2-344D-9659-BE53FEEEC0E5}" type="slidenum">
              <a:rPr lang="en-NL"/>
              <a:pPr>
                <a:defRPr/>
              </a:pPr>
              <a:t>‹#›</a:t>
            </a:fld>
            <a:endParaRPr lang="en-NL"/>
          </a:p>
        </p:txBody>
      </p:sp>
    </p:spTree>
    <p:extLst>
      <p:ext uri="{BB962C8B-B14F-4D97-AF65-F5344CB8AC3E}">
        <p14:creationId xmlns:p14="http://schemas.microsoft.com/office/powerpoint/2010/main" val="547722524"/>
      </p:ext>
    </p:extLst>
  </p:cSld>
  <p:clrMapOvr>
    <a:masterClrMapping/>
  </p:clrMapOvr>
  <p:hf sldNum="0"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_3-columns">
    <p:spTree>
      <p:nvGrpSpPr>
        <p:cNvPr id="1" name=""/>
        <p:cNvGrpSpPr/>
        <p:nvPr/>
      </p:nvGrpSpPr>
      <p:grpSpPr>
        <a:xfrm>
          <a:off x="0" y="0"/>
          <a:ext cx="0" cy="0"/>
          <a:chOff x="0" y="0"/>
          <a:chExt cx="0" cy="0"/>
        </a:xfrm>
      </p:grpSpPr>
      <p:sp>
        <p:nvSpPr>
          <p:cNvPr id="12" name="copy_3"/>
          <p:cNvSpPr>
            <a:spLocks noGrp="1"/>
          </p:cNvSpPr>
          <p:nvPr>
            <p:ph sz="quarter" idx="19"/>
          </p:nvPr>
        </p:nvSpPr>
        <p:spPr>
          <a:xfrm>
            <a:off x="8143778" y="1565906"/>
            <a:ext cx="3535212" cy="4926965"/>
          </a:xfrm>
        </p:spPr>
        <p:txBody>
          <a:bodyPr lIns="180000" rIns="180000">
            <a:noAutofit/>
          </a:bodyPr>
          <a:lstStyle>
            <a:lvl1pPr>
              <a:defRPr sz="1600"/>
            </a:lvl1pPr>
            <a:lvl2pPr>
              <a:defRPr sz="1400"/>
            </a:lvl2pPr>
            <a:lvl3pPr>
              <a:defRPr sz="1200"/>
            </a:lvl3pPr>
            <a:lvl4pPr>
              <a:defRPr sz="1100"/>
            </a:lvl4pPr>
            <a:lvl5pPr>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copy_2"/>
          <p:cNvSpPr>
            <a:spLocks noGrp="1"/>
          </p:cNvSpPr>
          <p:nvPr>
            <p:ph sz="quarter" idx="13"/>
          </p:nvPr>
        </p:nvSpPr>
        <p:spPr>
          <a:xfrm>
            <a:off x="4328394" y="1565906"/>
            <a:ext cx="3535212" cy="4926965"/>
          </a:xfrm>
        </p:spPr>
        <p:txBody>
          <a:bodyPr lIns="180000" rIns="180000">
            <a:noAutofit/>
          </a:bodyPr>
          <a:lstStyle>
            <a:lvl1pPr>
              <a:defRPr sz="1600"/>
            </a:lvl1pPr>
            <a:lvl2pPr>
              <a:defRPr sz="1400"/>
            </a:lvl2pPr>
            <a:lvl3pPr>
              <a:defRPr sz="1200"/>
            </a:lvl3pPr>
            <a:lvl4pPr>
              <a:defRPr sz="1100"/>
            </a:lvl4pPr>
            <a:lvl5pPr>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copy_1"/>
          <p:cNvSpPr>
            <a:spLocks noGrp="1"/>
          </p:cNvSpPr>
          <p:nvPr>
            <p:ph sz="quarter" idx="12"/>
          </p:nvPr>
        </p:nvSpPr>
        <p:spPr>
          <a:xfrm>
            <a:off x="513011" y="1565910"/>
            <a:ext cx="3535212" cy="4926961"/>
          </a:xfrm>
        </p:spPr>
        <p:txBody>
          <a:bodyPr rIns="180000">
            <a:noAutofit/>
          </a:bodyPr>
          <a:lstStyle>
            <a:lvl1pPr>
              <a:defRPr sz="1600"/>
            </a:lvl1pPr>
            <a:lvl2pPr>
              <a:defRPr sz="1400"/>
            </a:lvl2pPr>
            <a:lvl3pPr>
              <a:defRPr sz="1200"/>
            </a:lvl3pPr>
            <a:lvl4pPr>
              <a:defRPr sz="1100"/>
            </a:lvl4pPr>
            <a:lvl5pPr>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3" name="Subtitle_2022"/>
          <p:cNvSpPr>
            <a:spLocks noGrp="1"/>
          </p:cNvSpPr>
          <p:nvPr>
            <p:ph type="body" sz="quarter" idx="16"/>
          </p:nvPr>
        </p:nvSpPr>
        <p:spPr>
          <a:xfrm>
            <a:off x="513011" y="935474"/>
            <a:ext cx="11157211" cy="341632"/>
          </a:xfrm>
        </p:spPr>
        <p:txBody>
          <a:bodyPr rtlCol="0">
            <a:spAutoFit/>
          </a:bodyPr>
          <a:lstStyle>
            <a:lvl1pPr marL="0" indent="0">
              <a:buNone/>
              <a:defRPr lang="en-GB">
                <a:solidFill>
                  <a:schemeClr val="bg1">
                    <a:lumMod val="50000"/>
                  </a:schemeClr>
                </a:solidFill>
              </a:defRPr>
            </a:lvl1pPr>
          </a:lstStyle>
          <a:p>
            <a:pPr lvl="0"/>
            <a:r>
              <a:rPr lang="en-GB"/>
              <a:t>Click to edit Master text styles</a:t>
            </a:r>
          </a:p>
        </p:txBody>
      </p:sp>
      <p:sp>
        <p:nvSpPr>
          <p:cNvPr id="2" name="Title_2022"/>
          <p:cNvSpPr>
            <a:spLocks noGrp="1"/>
          </p:cNvSpPr>
          <p:nvPr>
            <p:ph type="title"/>
          </p:nvPr>
        </p:nvSpPr>
        <p:spPr>
          <a:xfrm>
            <a:off x="513012" y="401366"/>
            <a:ext cx="11157211" cy="535531"/>
          </a:xfrm>
          <a:prstGeom prst="rect">
            <a:avLst/>
          </a:prstGeom>
        </p:spPr>
        <p:txBody>
          <a:bodyPr/>
          <a:lstStyle>
            <a:lvl1pPr>
              <a:defRPr sz="3200"/>
            </a:lvl1pPr>
          </a:lstStyle>
          <a:p>
            <a:r>
              <a:rPr lang="en-GB"/>
              <a:t>Click to edit Master title style</a:t>
            </a:r>
            <a:endParaRPr lang="en-NL"/>
          </a:p>
        </p:txBody>
      </p:sp>
      <p:sp>
        <p:nvSpPr>
          <p:cNvPr id="4" name="Footer Placeholder 7">
            <a:extLst>
              <a:ext uri="{FF2B5EF4-FFF2-40B4-BE49-F238E27FC236}">
                <a16:creationId xmlns:a16="http://schemas.microsoft.com/office/drawing/2014/main" id="{90372E3D-8487-1779-77A3-55CEFE37B3A1}"/>
              </a:ext>
            </a:extLst>
          </p:cNvPr>
          <p:cNvSpPr>
            <a:spLocks noGrp="1"/>
          </p:cNvSpPr>
          <p:nvPr>
            <p:ph type="ftr" sz="quarter" idx="20"/>
          </p:nvPr>
        </p:nvSpPr>
        <p:spPr>
          <a:xfrm>
            <a:off x="512763" y="6492875"/>
            <a:ext cx="4114800" cy="365125"/>
          </a:xfrm>
        </p:spPr>
        <p:txBody>
          <a:bodyPr/>
          <a:lstStyle>
            <a:lvl1pPr>
              <a:defRPr/>
            </a:lvl1pPr>
          </a:lstStyle>
          <a:p>
            <a:pPr>
              <a:defRPr/>
            </a:pPr>
            <a:r>
              <a:rPr lang="en-GB"/>
              <a:t>© 2024 TomTom</a:t>
            </a:r>
          </a:p>
        </p:txBody>
      </p:sp>
      <p:sp>
        <p:nvSpPr>
          <p:cNvPr id="7" name="Slide Number Placeholder 8">
            <a:extLst>
              <a:ext uri="{FF2B5EF4-FFF2-40B4-BE49-F238E27FC236}">
                <a16:creationId xmlns:a16="http://schemas.microsoft.com/office/drawing/2014/main" id="{379364E5-9FE4-1E27-7159-3EB76134ADDB}"/>
              </a:ext>
            </a:extLst>
          </p:cNvPr>
          <p:cNvSpPr>
            <a:spLocks noGrp="1"/>
          </p:cNvSpPr>
          <p:nvPr>
            <p:ph type="sldNum" sz="quarter" idx="21"/>
          </p:nvPr>
        </p:nvSpPr>
        <p:spPr/>
        <p:txBody>
          <a:bodyPr/>
          <a:lstStyle>
            <a:lvl1pPr>
              <a:defRPr/>
            </a:lvl1pPr>
          </a:lstStyle>
          <a:p>
            <a:pPr>
              <a:defRPr/>
            </a:pPr>
            <a:fld id="{291270CE-D537-7C4F-BEBD-874BFA97DAD6}" type="slidenum">
              <a:rPr lang="en-NL"/>
              <a:pPr>
                <a:defRPr/>
              </a:pPr>
              <a:t>‹#›</a:t>
            </a:fld>
            <a:endParaRPr lang="en-NL"/>
          </a:p>
        </p:txBody>
      </p:sp>
    </p:spTree>
    <p:extLst>
      <p:ext uri="{BB962C8B-B14F-4D97-AF65-F5344CB8AC3E}">
        <p14:creationId xmlns:p14="http://schemas.microsoft.com/office/powerpoint/2010/main" val="1036218388"/>
      </p:ext>
    </p:extLst>
  </p:cSld>
  <p:clrMapOvr>
    <a:masterClrMapping/>
  </p:clrMapOvr>
  <p:hf sldNum="0" hd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mage_text_1">
    <p:spTree>
      <p:nvGrpSpPr>
        <p:cNvPr id="1" name=""/>
        <p:cNvGrpSpPr/>
        <p:nvPr/>
      </p:nvGrpSpPr>
      <p:grpSpPr>
        <a:xfrm>
          <a:off x="0" y="0"/>
          <a:ext cx="0" cy="0"/>
          <a:chOff x="0" y="0"/>
          <a:chExt cx="0" cy="0"/>
        </a:xfrm>
      </p:grpSpPr>
      <p:sp>
        <p:nvSpPr>
          <p:cNvPr id="2" name="image_1"/>
          <p:cNvSpPr>
            <a:spLocks noGrp="1"/>
          </p:cNvSpPr>
          <p:nvPr>
            <p:ph type="pic" sz="quarter" idx="34"/>
          </p:nvPr>
        </p:nvSpPr>
        <p:spPr>
          <a:xfrm>
            <a:off x="513011" y="1766784"/>
            <a:ext cx="11157210" cy="2406382"/>
          </a:xfrm>
        </p:spPr>
        <p:txBody>
          <a:bodyPr rtlCol="0">
            <a:normAutofit/>
          </a:bodyPr>
          <a:lstStyle>
            <a:lvl1pPr marL="0" indent="0">
              <a:buNone/>
              <a:defRPr/>
            </a:lvl1pPr>
          </a:lstStyle>
          <a:p>
            <a:pPr lvl="0"/>
            <a:r>
              <a:rPr lang="en-GB" noProof="0"/>
              <a:t>Click icon to add picture</a:t>
            </a:r>
            <a:endParaRPr lang="en-NL" noProof="0"/>
          </a:p>
        </p:txBody>
      </p:sp>
      <p:sp>
        <p:nvSpPr>
          <p:cNvPr id="19" name="copy_1"/>
          <p:cNvSpPr>
            <a:spLocks noGrp="1"/>
          </p:cNvSpPr>
          <p:nvPr>
            <p:ph type="body" sz="quarter" idx="28"/>
          </p:nvPr>
        </p:nvSpPr>
        <p:spPr>
          <a:xfrm>
            <a:off x="513011" y="4353842"/>
            <a:ext cx="11157210" cy="2138503"/>
          </a:xfrm>
          <a:solidFill>
            <a:schemeClr val="bg1">
              <a:lumMod val="95000"/>
            </a:schemeClr>
          </a:solidFill>
        </p:spPr>
        <p:txBody>
          <a:bodyPr lIns="180000" tIns="180000" rIns="180000" bIns="180000" rtlCol="0">
            <a:noAutofit/>
          </a:bodyPr>
          <a:lstStyle>
            <a:lvl1pPr>
              <a:defRPr lang="en-GB" sz="1600"/>
            </a:lvl1pPr>
            <a:lvl2pPr>
              <a:defRPr lang="en-GB" sz="1400"/>
            </a:lvl2pPr>
            <a:lvl3pPr>
              <a:defRPr lang="en-GB" sz="1200"/>
            </a:lvl3pPr>
            <a:lvl4pPr>
              <a:defRPr lang="en-GB" sz="1100"/>
            </a:lvl4pPr>
            <a:lvl5pPr>
              <a:defRPr lang="en-NL"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11" name="Subtitle_2022"/>
          <p:cNvSpPr>
            <a:spLocks noGrp="1"/>
          </p:cNvSpPr>
          <p:nvPr>
            <p:ph type="body" sz="quarter" idx="14"/>
          </p:nvPr>
        </p:nvSpPr>
        <p:spPr>
          <a:xfrm>
            <a:off x="513011" y="935474"/>
            <a:ext cx="11157211" cy="341632"/>
          </a:xfrm>
        </p:spPr>
        <p:txBody>
          <a:bodyPr rtlCol="0">
            <a:spAutoFit/>
          </a:bodyPr>
          <a:lstStyle>
            <a:lvl1pPr marL="0" indent="0">
              <a:buNone/>
              <a:defRPr lang="en-GB">
                <a:solidFill>
                  <a:schemeClr val="bg1">
                    <a:lumMod val="50000"/>
                  </a:schemeClr>
                </a:solidFill>
              </a:defRPr>
            </a:lvl1pPr>
          </a:lstStyle>
          <a:p>
            <a:pPr lvl="0"/>
            <a:r>
              <a:rPr lang="en-GB"/>
              <a:t>Click to edit Master text styles</a:t>
            </a:r>
          </a:p>
        </p:txBody>
      </p:sp>
      <p:sp>
        <p:nvSpPr>
          <p:cNvPr id="7" name="Title_2022"/>
          <p:cNvSpPr>
            <a:spLocks noGrp="1"/>
          </p:cNvSpPr>
          <p:nvPr>
            <p:ph type="title"/>
          </p:nvPr>
        </p:nvSpPr>
        <p:spPr>
          <a:xfrm>
            <a:off x="513012" y="401366"/>
            <a:ext cx="11157211" cy="535531"/>
          </a:xfrm>
          <a:prstGeom prst="rect">
            <a:avLst/>
          </a:prstGeom>
        </p:spPr>
        <p:txBody>
          <a:bodyPr rtlCol="0"/>
          <a:lstStyle>
            <a:lvl1pPr>
              <a:defRPr lang="en-NL" sz="3200"/>
            </a:lvl1pPr>
          </a:lstStyle>
          <a:p>
            <a:pPr lvl="0"/>
            <a:r>
              <a:rPr lang="en-GB"/>
              <a:t>Click to edit Master title style</a:t>
            </a:r>
            <a:endParaRPr lang="en-NL"/>
          </a:p>
        </p:txBody>
      </p:sp>
      <p:sp>
        <p:nvSpPr>
          <p:cNvPr id="3" name="Footer Placeholder 4">
            <a:extLst>
              <a:ext uri="{FF2B5EF4-FFF2-40B4-BE49-F238E27FC236}">
                <a16:creationId xmlns:a16="http://schemas.microsoft.com/office/drawing/2014/main" id="{9136F2C3-D317-EB08-2F3E-70C76C91A10A}"/>
              </a:ext>
            </a:extLst>
          </p:cNvPr>
          <p:cNvSpPr>
            <a:spLocks noGrp="1"/>
          </p:cNvSpPr>
          <p:nvPr>
            <p:ph type="ftr" sz="quarter" idx="35"/>
          </p:nvPr>
        </p:nvSpPr>
        <p:spPr>
          <a:xfrm>
            <a:off x="512763" y="6492875"/>
            <a:ext cx="4114800" cy="365125"/>
          </a:xfrm>
        </p:spPr>
        <p:txBody>
          <a:bodyPr/>
          <a:lstStyle>
            <a:lvl1pPr>
              <a:defRPr/>
            </a:lvl1pPr>
          </a:lstStyle>
          <a:p>
            <a:pPr>
              <a:defRPr/>
            </a:pPr>
            <a:r>
              <a:rPr lang="en-GB"/>
              <a:t>© 2024 TomTom</a:t>
            </a:r>
          </a:p>
        </p:txBody>
      </p:sp>
      <p:sp>
        <p:nvSpPr>
          <p:cNvPr id="4" name="Slide Number Placeholder 5">
            <a:extLst>
              <a:ext uri="{FF2B5EF4-FFF2-40B4-BE49-F238E27FC236}">
                <a16:creationId xmlns:a16="http://schemas.microsoft.com/office/drawing/2014/main" id="{C2E1F46E-2D64-F738-5394-76B11DC6E219}"/>
              </a:ext>
            </a:extLst>
          </p:cNvPr>
          <p:cNvSpPr>
            <a:spLocks noGrp="1"/>
          </p:cNvSpPr>
          <p:nvPr>
            <p:ph type="sldNum" sz="quarter" idx="36"/>
          </p:nvPr>
        </p:nvSpPr>
        <p:spPr/>
        <p:txBody>
          <a:bodyPr/>
          <a:lstStyle>
            <a:lvl1pPr>
              <a:defRPr/>
            </a:lvl1pPr>
          </a:lstStyle>
          <a:p>
            <a:pPr>
              <a:defRPr/>
            </a:pPr>
            <a:fld id="{2EBF0B87-16FC-0C41-98C3-CAAB1F29FE2B}" type="slidenum">
              <a:rPr lang="en-NL"/>
              <a:pPr>
                <a:defRPr/>
              </a:pPr>
              <a:t>‹#›</a:t>
            </a:fld>
            <a:endParaRPr lang="en-NL"/>
          </a:p>
        </p:txBody>
      </p:sp>
    </p:spTree>
    <p:extLst>
      <p:ext uri="{BB962C8B-B14F-4D97-AF65-F5344CB8AC3E}">
        <p14:creationId xmlns:p14="http://schemas.microsoft.com/office/powerpoint/2010/main" val="127489373"/>
      </p:ext>
    </p:extLst>
  </p:cSld>
  <p:clrMapOvr>
    <a:masterClrMapping/>
  </p:clrMapOvr>
  <p:hf sldNum="0" hd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mage_text_2">
    <p:spTree>
      <p:nvGrpSpPr>
        <p:cNvPr id="1" name=""/>
        <p:cNvGrpSpPr/>
        <p:nvPr/>
      </p:nvGrpSpPr>
      <p:grpSpPr>
        <a:xfrm>
          <a:off x="0" y="0"/>
          <a:ext cx="0" cy="0"/>
          <a:chOff x="0" y="0"/>
          <a:chExt cx="0" cy="0"/>
        </a:xfrm>
      </p:grpSpPr>
      <p:sp>
        <p:nvSpPr>
          <p:cNvPr id="3" name="image_2"/>
          <p:cNvSpPr>
            <a:spLocks noGrp="1"/>
          </p:cNvSpPr>
          <p:nvPr>
            <p:ph type="pic" sz="quarter" idx="35"/>
          </p:nvPr>
        </p:nvSpPr>
        <p:spPr>
          <a:xfrm>
            <a:off x="6186314" y="1766784"/>
            <a:ext cx="5483762" cy="2406382"/>
          </a:xfrm>
        </p:spPr>
        <p:txBody>
          <a:bodyPr rtlCol="0">
            <a:normAutofit/>
          </a:bodyPr>
          <a:lstStyle>
            <a:lvl1pPr marL="0" indent="0">
              <a:buFontTx/>
              <a:buNone/>
              <a:defRPr/>
            </a:lvl1pPr>
          </a:lstStyle>
          <a:p>
            <a:pPr lvl="0"/>
            <a:r>
              <a:rPr lang="en-GB" noProof="0"/>
              <a:t>Click icon to add picture</a:t>
            </a:r>
            <a:endParaRPr lang="en-NL" noProof="0"/>
          </a:p>
        </p:txBody>
      </p:sp>
      <p:sp>
        <p:nvSpPr>
          <p:cNvPr id="2" name="image_1"/>
          <p:cNvSpPr>
            <a:spLocks noGrp="1"/>
          </p:cNvSpPr>
          <p:nvPr>
            <p:ph type="pic" sz="quarter" idx="34"/>
          </p:nvPr>
        </p:nvSpPr>
        <p:spPr>
          <a:xfrm>
            <a:off x="513011" y="1766784"/>
            <a:ext cx="5492678" cy="2406382"/>
          </a:xfrm>
        </p:spPr>
        <p:txBody>
          <a:bodyPr rtlCol="0">
            <a:normAutofit/>
          </a:bodyPr>
          <a:lstStyle>
            <a:lvl1pPr marL="0" indent="0">
              <a:buFontTx/>
              <a:buNone/>
              <a:defRPr/>
            </a:lvl1pPr>
          </a:lstStyle>
          <a:p>
            <a:pPr lvl="0"/>
            <a:r>
              <a:rPr lang="en-GB" noProof="0"/>
              <a:t>Click icon to add picture</a:t>
            </a:r>
            <a:endParaRPr lang="en-NL" noProof="0"/>
          </a:p>
        </p:txBody>
      </p:sp>
      <p:sp>
        <p:nvSpPr>
          <p:cNvPr id="17" name="copy_2"/>
          <p:cNvSpPr>
            <a:spLocks noGrp="1"/>
          </p:cNvSpPr>
          <p:nvPr>
            <p:ph type="body" sz="quarter" idx="26"/>
          </p:nvPr>
        </p:nvSpPr>
        <p:spPr>
          <a:xfrm>
            <a:off x="6186313" y="4353842"/>
            <a:ext cx="5483765" cy="2138503"/>
          </a:xfrm>
          <a:solidFill>
            <a:schemeClr val="bg1">
              <a:lumMod val="95000"/>
            </a:schemeClr>
          </a:solidFill>
        </p:spPr>
        <p:txBody>
          <a:bodyPr lIns="180000" tIns="180000" rIns="180000" bIns="180000" rtlCol="0">
            <a:noAutofit/>
          </a:bodyPr>
          <a:lstStyle>
            <a:lvl1pPr>
              <a:defRPr lang="en-GB" sz="1600"/>
            </a:lvl1pPr>
            <a:lvl2pPr>
              <a:defRPr lang="en-GB" sz="1400"/>
            </a:lvl2pPr>
            <a:lvl3pPr>
              <a:defRPr lang="en-GB" sz="1200"/>
            </a:lvl3pPr>
            <a:lvl4pPr>
              <a:defRPr lang="en-GB" sz="1100"/>
            </a:lvl4pPr>
            <a:lvl5pPr>
              <a:defRPr lang="en-NL"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19" name="copy_1"/>
          <p:cNvSpPr>
            <a:spLocks noGrp="1"/>
          </p:cNvSpPr>
          <p:nvPr>
            <p:ph type="body" sz="quarter" idx="28"/>
          </p:nvPr>
        </p:nvSpPr>
        <p:spPr>
          <a:xfrm>
            <a:off x="513011" y="4353842"/>
            <a:ext cx="5492678" cy="2138503"/>
          </a:xfrm>
          <a:solidFill>
            <a:schemeClr val="bg1">
              <a:lumMod val="95000"/>
            </a:schemeClr>
          </a:solidFill>
        </p:spPr>
        <p:txBody>
          <a:bodyPr lIns="180000" tIns="180000" rIns="180000" bIns="180000" rtlCol="0">
            <a:noAutofit/>
          </a:bodyPr>
          <a:lstStyle>
            <a:lvl1pPr>
              <a:defRPr lang="en-GB" sz="1600"/>
            </a:lvl1pPr>
            <a:lvl2pPr>
              <a:defRPr lang="en-GB" sz="1400"/>
            </a:lvl2pPr>
            <a:lvl3pPr>
              <a:defRPr lang="en-GB" sz="1200"/>
            </a:lvl3pPr>
            <a:lvl4pPr>
              <a:defRPr lang="en-GB" sz="1100"/>
            </a:lvl4pPr>
            <a:lvl5pPr>
              <a:defRPr lang="en-NL"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11" name="Subtitle_2022"/>
          <p:cNvSpPr>
            <a:spLocks noGrp="1"/>
          </p:cNvSpPr>
          <p:nvPr>
            <p:ph type="body" sz="quarter" idx="14"/>
          </p:nvPr>
        </p:nvSpPr>
        <p:spPr>
          <a:xfrm>
            <a:off x="513011" y="935474"/>
            <a:ext cx="11157211" cy="341632"/>
          </a:xfrm>
        </p:spPr>
        <p:txBody>
          <a:bodyPr rtlCol="0">
            <a:spAutoFit/>
          </a:bodyPr>
          <a:lstStyle>
            <a:lvl1pPr marL="0" indent="0">
              <a:buNone/>
              <a:defRPr lang="en-GB">
                <a:solidFill>
                  <a:schemeClr val="bg1">
                    <a:lumMod val="50000"/>
                  </a:schemeClr>
                </a:solidFill>
              </a:defRPr>
            </a:lvl1pPr>
          </a:lstStyle>
          <a:p>
            <a:pPr lvl="0"/>
            <a:r>
              <a:rPr lang="en-GB"/>
              <a:t>Click to edit Master text styles</a:t>
            </a:r>
          </a:p>
        </p:txBody>
      </p:sp>
      <p:sp>
        <p:nvSpPr>
          <p:cNvPr id="7" name="Title_2022"/>
          <p:cNvSpPr>
            <a:spLocks noGrp="1"/>
          </p:cNvSpPr>
          <p:nvPr>
            <p:ph type="title"/>
          </p:nvPr>
        </p:nvSpPr>
        <p:spPr>
          <a:xfrm>
            <a:off x="513012" y="401366"/>
            <a:ext cx="11157211" cy="535531"/>
          </a:xfrm>
          <a:prstGeom prst="rect">
            <a:avLst/>
          </a:prstGeom>
        </p:spPr>
        <p:txBody>
          <a:bodyPr rtlCol="0"/>
          <a:lstStyle>
            <a:lvl1pPr>
              <a:defRPr lang="en-NL" sz="3200"/>
            </a:lvl1pPr>
          </a:lstStyle>
          <a:p>
            <a:pPr lvl="0"/>
            <a:r>
              <a:rPr lang="en-GB"/>
              <a:t>Click to edit Master title style</a:t>
            </a:r>
            <a:endParaRPr lang="en-NL"/>
          </a:p>
        </p:txBody>
      </p:sp>
      <p:sp>
        <p:nvSpPr>
          <p:cNvPr id="4" name="Footer Placeholder 4">
            <a:extLst>
              <a:ext uri="{FF2B5EF4-FFF2-40B4-BE49-F238E27FC236}">
                <a16:creationId xmlns:a16="http://schemas.microsoft.com/office/drawing/2014/main" id="{544E7775-B4E8-E7D9-5D3E-1D0799FC676D}"/>
              </a:ext>
            </a:extLst>
          </p:cNvPr>
          <p:cNvSpPr>
            <a:spLocks noGrp="1"/>
          </p:cNvSpPr>
          <p:nvPr>
            <p:ph type="ftr" sz="quarter" idx="36"/>
          </p:nvPr>
        </p:nvSpPr>
        <p:spPr>
          <a:xfrm>
            <a:off x="512763" y="6492875"/>
            <a:ext cx="4114800" cy="365125"/>
          </a:xfrm>
        </p:spPr>
        <p:txBody>
          <a:bodyPr/>
          <a:lstStyle>
            <a:lvl1pPr>
              <a:defRPr/>
            </a:lvl1pPr>
          </a:lstStyle>
          <a:p>
            <a:pPr>
              <a:defRPr/>
            </a:pPr>
            <a:r>
              <a:rPr lang="en-GB"/>
              <a:t>© 2024 TomTom</a:t>
            </a:r>
          </a:p>
        </p:txBody>
      </p:sp>
      <p:sp>
        <p:nvSpPr>
          <p:cNvPr id="5" name="Slide Number Placeholder 5">
            <a:extLst>
              <a:ext uri="{FF2B5EF4-FFF2-40B4-BE49-F238E27FC236}">
                <a16:creationId xmlns:a16="http://schemas.microsoft.com/office/drawing/2014/main" id="{B2AAD827-FD6E-8383-D399-9A3DFC87F6D8}"/>
              </a:ext>
            </a:extLst>
          </p:cNvPr>
          <p:cNvSpPr>
            <a:spLocks noGrp="1"/>
          </p:cNvSpPr>
          <p:nvPr>
            <p:ph type="sldNum" sz="quarter" idx="37"/>
          </p:nvPr>
        </p:nvSpPr>
        <p:spPr/>
        <p:txBody>
          <a:bodyPr/>
          <a:lstStyle>
            <a:lvl1pPr>
              <a:defRPr/>
            </a:lvl1pPr>
          </a:lstStyle>
          <a:p>
            <a:pPr>
              <a:defRPr/>
            </a:pPr>
            <a:fld id="{32F31578-CC91-7D4A-BE92-1C20367B8A79}" type="slidenum">
              <a:rPr lang="en-NL"/>
              <a:pPr>
                <a:defRPr/>
              </a:pPr>
              <a:t>‹#›</a:t>
            </a:fld>
            <a:endParaRPr lang="en-NL"/>
          </a:p>
        </p:txBody>
      </p:sp>
    </p:spTree>
    <p:extLst>
      <p:ext uri="{BB962C8B-B14F-4D97-AF65-F5344CB8AC3E}">
        <p14:creationId xmlns:p14="http://schemas.microsoft.com/office/powerpoint/2010/main" val="1087874091"/>
      </p:ext>
    </p:extLst>
  </p:cSld>
  <p:clrMapOvr>
    <a:masterClrMapping/>
  </p:clrMapOvr>
  <p:hf sldNum="0" hd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age_text_3">
    <p:spTree>
      <p:nvGrpSpPr>
        <p:cNvPr id="1" name=""/>
        <p:cNvGrpSpPr/>
        <p:nvPr/>
      </p:nvGrpSpPr>
      <p:grpSpPr>
        <a:xfrm>
          <a:off x="0" y="0"/>
          <a:ext cx="0" cy="0"/>
          <a:chOff x="0" y="0"/>
          <a:chExt cx="0" cy="0"/>
        </a:xfrm>
      </p:grpSpPr>
      <p:sp>
        <p:nvSpPr>
          <p:cNvPr id="14" name="copy_3"/>
          <p:cNvSpPr>
            <a:spLocks noGrp="1"/>
          </p:cNvSpPr>
          <p:nvPr>
            <p:ph type="body" sz="quarter" idx="26"/>
          </p:nvPr>
        </p:nvSpPr>
        <p:spPr>
          <a:xfrm>
            <a:off x="8087645" y="4354372"/>
            <a:ext cx="3582577" cy="2137973"/>
          </a:xfrm>
          <a:solidFill>
            <a:schemeClr val="bg1">
              <a:lumMod val="95000"/>
            </a:schemeClr>
          </a:solidFill>
        </p:spPr>
        <p:txBody>
          <a:bodyPr lIns="180000" tIns="180000" rIns="180000" bIns="180000" rtlCol="0">
            <a:noAutofit/>
          </a:bodyPr>
          <a:lstStyle>
            <a:lvl1pPr>
              <a:defRPr lang="en-GB" sz="1600"/>
            </a:lvl1pPr>
            <a:lvl2pPr>
              <a:defRPr lang="en-GB" sz="1400"/>
            </a:lvl2pPr>
            <a:lvl3pPr>
              <a:defRPr lang="en-GB" sz="1200"/>
            </a:lvl3pPr>
            <a:lvl4pPr>
              <a:defRPr lang="en-GB" sz="1100"/>
            </a:lvl4pPr>
            <a:lvl5pPr>
              <a:defRPr lang="en-NL"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16" name="copy_2"/>
          <p:cNvSpPr>
            <a:spLocks noGrp="1"/>
          </p:cNvSpPr>
          <p:nvPr>
            <p:ph type="body" sz="quarter" idx="28"/>
          </p:nvPr>
        </p:nvSpPr>
        <p:spPr>
          <a:xfrm>
            <a:off x="4300328" y="4354372"/>
            <a:ext cx="3582577" cy="2137973"/>
          </a:xfrm>
          <a:solidFill>
            <a:schemeClr val="bg1">
              <a:lumMod val="95000"/>
            </a:schemeClr>
          </a:solidFill>
        </p:spPr>
        <p:txBody>
          <a:bodyPr lIns="180000" tIns="180000" rIns="180000" bIns="180000" rtlCol="0">
            <a:noAutofit/>
          </a:bodyPr>
          <a:lstStyle>
            <a:lvl1pPr>
              <a:defRPr lang="en-GB" sz="1600"/>
            </a:lvl1pPr>
            <a:lvl2pPr>
              <a:defRPr lang="en-GB" sz="1400"/>
            </a:lvl2pPr>
            <a:lvl3pPr>
              <a:defRPr lang="en-GB" sz="1200"/>
            </a:lvl3pPr>
            <a:lvl4pPr>
              <a:defRPr lang="en-GB" sz="1100"/>
            </a:lvl4pPr>
            <a:lvl5pPr>
              <a:defRPr lang="en-NL"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3" name="copy_1"/>
          <p:cNvSpPr>
            <a:spLocks noGrp="1"/>
          </p:cNvSpPr>
          <p:nvPr>
            <p:ph type="body" sz="quarter" idx="24"/>
          </p:nvPr>
        </p:nvSpPr>
        <p:spPr>
          <a:xfrm>
            <a:off x="513011" y="4354372"/>
            <a:ext cx="3582577" cy="2137973"/>
          </a:xfrm>
          <a:solidFill>
            <a:schemeClr val="bg1">
              <a:lumMod val="95000"/>
            </a:schemeClr>
          </a:solidFill>
        </p:spPr>
        <p:txBody>
          <a:bodyPr lIns="180000" tIns="180000" rIns="180000" bIns="180000" rtlCol="0">
            <a:noAutofit/>
          </a:bodyPr>
          <a:lstStyle>
            <a:lvl1pPr>
              <a:defRPr lang="en-GB" sz="1600"/>
            </a:lvl1pPr>
            <a:lvl2pPr>
              <a:defRPr lang="en-GB" sz="1400"/>
            </a:lvl2pPr>
            <a:lvl3pPr>
              <a:defRPr lang="en-GB" sz="1200"/>
            </a:lvl3pPr>
            <a:lvl4pPr>
              <a:defRPr lang="en-GB" sz="1100"/>
            </a:lvl4pPr>
            <a:lvl5pPr>
              <a:defRPr lang="en-NL"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8" name="image_3"/>
          <p:cNvSpPr>
            <a:spLocks noGrp="1"/>
          </p:cNvSpPr>
          <p:nvPr>
            <p:ph type="pic" sz="quarter" idx="36"/>
          </p:nvPr>
        </p:nvSpPr>
        <p:spPr>
          <a:xfrm>
            <a:off x="8087645" y="1766783"/>
            <a:ext cx="3582577" cy="2406381"/>
          </a:xfrm>
        </p:spPr>
        <p:txBody>
          <a:bodyPr rtlCol="0">
            <a:normAutofit/>
          </a:bodyPr>
          <a:lstStyle>
            <a:lvl1pPr marL="0" indent="0">
              <a:buFontTx/>
              <a:buNone/>
              <a:defRPr/>
            </a:lvl1pPr>
          </a:lstStyle>
          <a:p>
            <a:pPr lvl="0"/>
            <a:r>
              <a:rPr lang="en-GB" noProof="0"/>
              <a:t>Click icon to add picture</a:t>
            </a:r>
            <a:endParaRPr lang="en-NL" noProof="0"/>
          </a:p>
        </p:txBody>
      </p:sp>
      <p:sp>
        <p:nvSpPr>
          <p:cNvPr id="5" name="image_2"/>
          <p:cNvSpPr>
            <a:spLocks noGrp="1"/>
          </p:cNvSpPr>
          <p:nvPr>
            <p:ph type="pic" sz="quarter" idx="35"/>
          </p:nvPr>
        </p:nvSpPr>
        <p:spPr>
          <a:xfrm>
            <a:off x="4300328" y="1766783"/>
            <a:ext cx="3582577" cy="2406381"/>
          </a:xfrm>
        </p:spPr>
        <p:txBody>
          <a:bodyPr rtlCol="0">
            <a:normAutofit/>
          </a:bodyPr>
          <a:lstStyle>
            <a:lvl1pPr marL="0" indent="0">
              <a:buFontTx/>
              <a:buNone/>
              <a:defRPr/>
            </a:lvl1pPr>
          </a:lstStyle>
          <a:p>
            <a:pPr lvl="0"/>
            <a:r>
              <a:rPr lang="en-GB" noProof="0"/>
              <a:t>Click icon to add picture</a:t>
            </a:r>
            <a:endParaRPr lang="en-NL" noProof="0"/>
          </a:p>
        </p:txBody>
      </p:sp>
      <p:sp>
        <p:nvSpPr>
          <p:cNvPr id="4" name="image_1"/>
          <p:cNvSpPr>
            <a:spLocks noGrp="1"/>
          </p:cNvSpPr>
          <p:nvPr>
            <p:ph type="pic" sz="quarter" idx="34"/>
          </p:nvPr>
        </p:nvSpPr>
        <p:spPr>
          <a:xfrm>
            <a:off x="513011" y="1766783"/>
            <a:ext cx="3582577" cy="2406381"/>
          </a:xfrm>
        </p:spPr>
        <p:txBody>
          <a:bodyPr rtlCol="0">
            <a:normAutofit/>
          </a:bodyPr>
          <a:lstStyle>
            <a:lvl1pPr marL="0" indent="0">
              <a:buFontTx/>
              <a:buNone/>
              <a:defRPr/>
            </a:lvl1pPr>
          </a:lstStyle>
          <a:p>
            <a:pPr lvl="0"/>
            <a:r>
              <a:rPr lang="en-GB" noProof="0"/>
              <a:t>Click icon to add picture</a:t>
            </a:r>
            <a:endParaRPr lang="en-NL" noProof="0"/>
          </a:p>
        </p:txBody>
      </p:sp>
      <p:sp>
        <p:nvSpPr>
          <p:cNvPr id="12" name="Subtitle_2022"/>
          <p:cNvSpPr>
            <a:spLocks noGrp="1"/>
          </p:cNvSpPr>
          <p:nvPr>
            <p:ph type="body" sz="quarter" idx="14"/>
          </p:nvPr>
        </p:nvSpPr>
        <p:spPr>
          <a:xfrm>
            <a:off x="513011" y="935474"/>
            <a:ext cx="11157211" cy="341632"/>
          </a:xfrm>
        </p:spPr>
        <p:txBody>
          <a:bodyPr rtlCol="0">
            <a:spAutoFit/>
          </a:bodyPr>
          <a:lstStyle>
            <a:lvl1pPr marL="0" indent="0">
              <a:buNone/>
              <a:defRPr lang="en-GB">
                <a:solidFill>
                  <a:schemeClr val="bg1">
                    <a:lumMod val="50000"/>
                  </a:schemeClr>
                </a:solidFill>
              </a:defRPr>
            </a:lvl1pPr>
          </a:lstStyle>
          <a:p>
            <a:pPr lvl="0"/>
            <a:r>
              <a:rPr lang="en-GB"/>
              <a:t>Click to edit Master text styles</a:t>
            </a:r>
          </a:p>
        </p:txBody>
      </p:sp>
      <p:sp>
        <p:nvSpPr>
          <p:cNvPr id="9" name="Title_2022"/>
          <p:cNvSpPr>
            <a:spLocks noGrp="1"/>
          </p:cNvSpPr>
          <p:nvPr>
            <p:ph type="title"/>
          </p:nvPr>
        </p:nvSpPr>
        <p:spPr>
          <a:xfrm>
            <a:off x="513012" y="401366"/>
            <a:ext cx="11157211" cy="535531"/>
          </a:xfrm>
          <a:prstGeom prst="rect">
            <a:avLst/>
          </a:prstGeom>
        </p:spPr>
        <p:txBody>
          <a:bodyPr rtlCol="0"/>
          <a:lstStyle>
            <a:lvl1pPr>
              <a:defRPr lang="en-NL" sz="3200" dirty="0"/>
            </a:lvl1pPr>
          </a:lstStyle>
          <a:p>
            <a:pPr lvl="0"/>
            <a:r>
              <a:rPr lang="en-GB"/>
              <a:t>Click to edit Master title style</a:t>
            </a:r>
            <a:endParaRPr lang="en-NL"/>
          </a:p>
        </p:txBody>
      </p:sp>
      <p:sp>
        <p:nvSpPr>
          <p:cNvPr id="2" name="Footer Placeholder 5">
            <a:extLst>
              <a:ext uri="{FF2B5EF4-FFF2-40B4-BE49-F238E27FC236}">
                <a16:creationId xmlns:a16="http://schemas.microsoft.com/office/drawing/2014/main" id="{9B95BF50-CFEC-0FE8-048F-9D809F7AC636}"/>
              </a:ext>
            </a:extLst>
          </p:cNvPr>
          <p:cNvSpPr>
            <a:spLocks noGrp="1"/>
          </p:cNvSpPr>
          <p:nvPr>
            <p:ph type="ftr" sz="quarter" idx="37"/>
          </p:nvPr>
        </p:nvSpPr>
        <p:spPr>
          <a:xfrm>
            <a:off x="512763" y="6492875"/>
            <a:ext cx="4114800" cy="365125"/>
          </a:xfrm>
        </p:spPr>
        <p:txBody>
          <a:bodyPr/>
          <a:lstStyle>
            <a:lvl1pPr>
              <a:defRPr/>
            </a:lvl1pPr>
          </a:lstStyle>
          <a:p>
            <a:pPr>
              <a:defRPr/>
            </a:pPr>
            <a:r>
              <a:rPr lang="en-GB"/>
              <a:t>© 2024 TomTom</a:t>
            </a:r>
          </a:p>
        </p:txBody>
      </p:sp>
      <p:sp>
        <p:nvSpPr>
          <p:cNvPr id="6" name="Slide Number Placeholder 6">
            <a:extLst>
              <a:ext uri="{FF2B5EF4-FFF2-40B4-BE49-F238E27FC236}">
                <a16:creationId xmlns:a16="http://schemas.microsoft.com/office/drawing/2014/main" id="{E26486B3-84A5-3848-04F4-558CE8701F30}"/>
              </a:ext>
            </a:extLst>
          </p:cNvPr>
          <p:cNvSpPr>
            <a:spLocks noGrp="1"/>
          </p:cNvSpPr>
          <p:nvPr>
            <p:ph type="sldNum" sz="quarter" idx="38"/>
          </p:nvPr>
        </p:nvSpPr>
        <p:spPr/>
        <p:txBody>
          <a:bodyPr/>
          <a:lstStyle>
            <a:lvl1pPr>
              <a:defRPr/>
            </a:lvl1pPr>
          </a:lstStyle>
          <a:p>
            <a:pPr>
              <a:defRPr/>
            </a:pPr>
            <a:fld id="{4014C8A7-8ECF-0D48-800E-D5E12C10A825}" type="slidenum">
              <a:rPr lang="en-NL"/>
              <a:pPr>
                <a:defRPr/>
              </a:pPr>
              <a:t>‹#›</a:t>
            </a:fld>
            <a:endParaRPr lang="en-NL"/>
          </a:p>
        </p:txBody>
      </p:sp>
    </p:spTree>
    <p:extLst>
      <p:ext uri="{BB962C8B-B14F-4D97-AF65-F5344CB8AC3E}">
        <p14:creationId xmlns:p14="http://schemas.microsoft.com/office/powerpoint/2010/main" val="3693453156"/>
      </p:ext>
    </p:extLst>
  </p:cSld>
  <p:clrMapOvr>
    <a:masterClrMapping/>
  </p:clrMapOvr>
  <p:hf sldNum="0" hd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_text_4">
    <p:spTree>
      <p:nvGrpSpPr>
        <p:cNvPr id="1" name=""/>
        <p:cNvGrpSpPr/>
        <p:nvPr/>
      </p:nvGrpSpPr>
      <p:grpSpPr>
        <a:xfrm>
          <a:off x="0" y="0"/>
          <a:ext cx="0" cy="0"/>
          <a:chOff x="0" y="0"/>
          <a:chExt cx="0" cy="0"/>
        </a:xfrm>
      </p:grpSpPr>
      <p:sp>
        <p:nvSpPr>
          <p:cNvPr id="17" name="copy_4"/>
          <p:cNvSpPr>
            <a:spLocks noGrp="1"/>
          </p:cNvSpPr>
          <p:nvPr>
            <p:ph type="body" sz="quarter" idx="32"/>
          </p:nvPr>
        </p:nvSpPr>
        <p:spPr>
          <a:xfrm>
            <a:off x="9003220" y="4352785"/>
            <a:ext cx="2656115" cy="2139560"/>
          </a:xfrm>
          <a:solidFill>
            <a:schemeClr val="bg1">
              <a:lumMod val="95000"/>
            </a:schemeClr>
          </a:solidFill>
        </p:spPr>
        <p:txBody>
          <a:bodyPr lIns="180000" tIns="180000" rIns="180000" bIns="180000">
            <a:noAutofit/>
          </a:bodyPr>
          <a:lstStyle>
            <a:lvl1pPr>
              <a:defRPr sz="1600"/>
            </a:lvl1pPr>
            <a:lvl2pPr>
              <a:defRPr sz="1400"/>
            </a:lvl2pPr>
            <a:lvl3pPr>
              <a:defRPr sz="1200"/>
            </a:lvl3pPr>
            <a:lvl4pPr>
              <a:defRPr sz="1100"/>
            </a:lvl4pPr>
            <a:lvl5pPr>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16" name="copy_3"/>
          <p:cNvSpPr>
            <a:spLocks noGrp="1"/>
          </p:cNvSpPr>
          <p:nvPr>
            <p:ph type="body" sz="quarter" idx="31"/>
          </p:nvPr>
        </p:nvSpPr>
        <p:spPr>
          <a:xfrm>
            <a:off x="6177160" y="4352785"/>
            <a:ext cx="2656115" cy="2139560"/>
          </a:xfrm>
          <a:solidFill>
            <a:schemeClr val="bg1">
              <a:lumMod val="95000"/>
            </a:schemeClr>
          </a:solidFill>
        </p:spPr>
        <p:txBody>
          <a:bodyPr lIns="180000" tIns="180000" rIns="180000" bIns="180000">
            <a:noAutofit/>
          </a:bodyPr>
          <a:lstStyle>
            <a:lvl1pPr>
              <a:defRPr sz="1600"/>
            </a:lvl1pPr>
            <a:lvl2pPr>
              <a:defRPr sz="1400"/>
            </a:lvl2pPr>
            <a:lvl3pPr>
              <a:defRPr sz="1200"/>
            </a:lvl3pPr>
            <a:lvl4pPr>
              <a:defRPr sz="1100"/>
            </a:lvl4pPr>
            <a:lvl5pPr>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15" name="copy_2"/>
          <p:cNvSpPr>
            <a:spLocks noGrp="1"/>
          </p:cNvSpPr>
          <p:nvPr>
            <p:ph type="body" sz="quarter" idx="30"/>
          </p:nvPr>
        </p:nvSpPr>
        <p:spPr>
          <a:xfrm>
            <a:off x="3351099" y="4352785"/>
            <a:ext cx="2656115" cy="2139560"/>
          </a:xfrm>
          <a:solidFill>
            <a:schemeClr val="bg1">
              <a:lumMod val="95000"/>
            </a:schemeClr>
          </a:solidFill>
        </p:spPr>
        <p:txBody>
          <a:bodyPr lIns="180000" tIns="180000" rIns="180000" bIns="180000">
            <a:noAutofit/>
          </a:bodyPr>
          <a:lstStyle>
            <a:lvl1pPr>
              <a:defRPr sz="1600"/>
            </a:lvl1pPr>
            <a:lvl2pPr>
              <a:defRPr sz="1400"/>
            </a:lvl2pPr>
            <a:lvl3pPr>
              <a:defRPr sz="1200"/>
            </a:lvl3pPr>
            <a:lvl4pPr>
              <a:defRPr sz="1100"/>
            </a:lvl4pPr>
            <a:lvl5pPr>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3" name="copy_1"/>
          <p:cNvSpPr>
            <a:spLocks noGrp="1"/>
          </p:cNvSpPr>
          <p:nvPr>
            <p:ph type="body" sz="quarter" idx="24"/>
          </p:nvPr>
        </p:nvSpPr>
        <p:spPr>
          <a:xfrm>
            <a:off x="525038" y="4352785"/>
            <a:ext cx="2656115" cy="2139560"/>
          </a:xfrm>
          <a:solidFill>
            <a:schemeClr val="bg1">
              <a:lumMod val="95000"/>
            </a:schemeClr>
          </a:solidFill>
        </p:spPr>
        <p:txBody>
          <a:bodyPr lIns="180000" tIns="180000" rIns="180000" bIns="180000">
            <a:noAutofit/>
          </a:bodyPr>
          <a:lstStyle>
            <a:lvl1pPr>
              <a:defRPr sz="1600"/>
            </a:lvl1pPr>
            <a:lvl2pPr>
              <a:defRPr sz="1400"/>
            </a:lvl2pPr>
            <a:lvl3pPr>
              <a:defRPr sz="1200"/>
            </a:lvl3pPr>
            <a:lvl4pPr>
              <a:defRPr sz="1100"/>
            </a:lvl4pPr>
            <a:lvl5pPr>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10" name="image_4"/>
          <p:cNvSpPr>
            <a:spLocks noGrp="1"/>
          </p:cNvSpPr>
          <p:nvPr>
            <p:ph type="pic" sz="quarter" idx="38"/>
          </p:nvPr>
        </p:nvSpPr>
        <p:spPr>
          <a:xfrm>
            <a:off x="9003220" y="1766783"/>
            <a:ext cx="2667002" cy="2406382"/>
          </a:xfrm>
        </p:spPr>
        <p:txBody>
          <a:bodyPr rtlCol="0">
            <a:normAutofit/>
          </a:bodyPr>
          <a:lstStyle>
            <a:lvl1pPr marL="0" indent="0">
              <a:buFontTx/>
              <a:buNone/>
              <a:defRPr/>
            </a:lvl1pPr>
          </a:lstStyle>
          <a:p>
            <a:pPr lvl="0"/>
            <a:r>
              <a:rPr lang="en-GB" noProof="0"/>
              <a:t>Click icon to add picture</a:t>
            </a:r>
            <a:endParaRPr lang="en-NL" noProof="0"/>
          </a:p>
        </p:txBody>
      </p:sp>
      <p:sp>
        <p:nvSpPr>
          <p:cNvPr id="9" name="image_3"/>
          <p:cNvSpPr>
            <a:spLocks noGrp="1"/>
          </p:cNvSpPr>
          <p:nvPr>
            <p:ph type="pic" sz="quarter" idx="37"/>
          </p:nvPr>
        </p:nvSpPr>
        <p:spPr>
          <a:xfrm>
            <a:off x="6173151" y="1766783"/>
            <a:ext cx="2667002" cy="2406382"/>
          </a:xfrm>
        </p:spPr>
        <p:txBody>
          <a:bodyPr rtlCol="0">
            <a:normAutofit/>
          </a:bodyPr>
          <a:lstStyle>
            <a:lvl1pPr marL="0" indent="0">
              <a:buFontTx/>
              <a:buNone/>
              <a:defRPr/>
            </a:lvl1pPr>
          </a:lstStyle>
          <a:p>
            <a:pPr lvl="0"/>
            <a:r>
              <a:rPr lang="en-GB" noProof="0"/>
              <a:t>Click icon to add picture</a:t>
            </a:r>
            <a:endParaRPr lang="en-NL" noProof="0"/>
          </a:p>
        </p:txBody>
      </p:sp>
      <p:sp>
        <p:nvSpPr>
          <p:cNvPr id="8" name="image_2"/>
          <p:cNvSpPr>
            <a:spLocks noGrp="1"/>
          </p:cNvSpPr>
          <p:nvPr>
            <p:ph type="pic" sz="quarter" idx="36"/>
          </p:nvPr>
        </p:nvSpPr>
        <p:spPr>
          <a:xfrm>
            <a:off x="3343081" y="1766783"/>
            <a:ext cx="2667002" cy="2406382"/>
          </a:xfrm>
        </p:spPr>
        <p:txBody>
          <a:bodyPr rtlCol="0">
            <a:normAutofit/>
          </a:bodyPr>
          <a:lstStyle>
            <a:lvl1pPr marL="0" indent="0">
              <a:buFontTx/>
              <a:buNone/>
              <a:defRPr/>
            </a:lvl1pPr>
          </a:lstStyle>
          <a:p>
            <a:pPr lvl="0"/>
            <a:r>
              <a:rPr lang="en-GB" noProof="0"/>
              <a:t>Click icon to add picture</a:t>
            </a:r>
            <a:endParaRPr lang="en-NL" noProof="0"/>
          </a:p>
        </p:txBody>
      </p:sp>
      <p:sp>
        <p:nvSpPr>
          <p:cNvPr id="7" name="image_1"/>
          <p:cNvSpPr>
            <a:spLocks noGrp="1"/>
          </p:cNvSpPr>
          <p:nvPr>
            <p:ph type="pic" sz="quarter" idx="35"/>
          </p:nvPr>
        </p:nvSpPr>
        <p:spPr>
          <a:xfrm>
            <a:off x="513011" y="1766783"/>
            <a:ext cx="2667002" cy="2406382"/>
          </a:xfrm>
        </p:spPr>
        <p:txBody>
          <a:bodyPr rtlCol="0">
            <a:normAutofit/>
          </a:bodyPr>
          <a:lstStyle>
            <a:lvl1pPr marL="0" indent="0">
              <a:buFontTx/>
              <a:buNone/>
              <a:defRPr/>
            </a:lvl1pPr>
          </a:lstStyle>
          <a:p>
            <a:pPr lvl="0"/>
            <a:r>
              <a:rPr lang="en-GB" noProof="0"/>
              <a:t>Click icon to add picture</a:t>
            </a:r>
            <a:endParaRPr lang="en-NL" noProof="0"/>
          </a:p>
        </p:txBody>
      </p:sp>
      <p:sp>
        <p:nvSpPr>
          <p:cNvPr id="12" name="Subtitle_2022"/>
          <p:cNvSpPr>
            <a:spLocks noGrp="1"/>
          </p:cNvSpPr>
          <p:nvPr>
            <p:ph type="body" sz="quarter" idx="14"/>
          </p:nvPr>
        </p:nvSpPr>
        <p:spPr>
          <a:xfrm>
            <a:off x="513011" y="935474"/>
            <a:ext cx="11157211" cy="341632"/>
          </a:xfrm>
        </p:spPr>
        <p:txBody>
          <a:bodyPr rtlCol="0">
            <a:spAutoFit/>
          </a:bodyPr>
          <a:lstStyle>
            <a:lvl1pPr marL="0" indent="0">
              <a:buNone/>
              <a:defRPr lang="en-GB">
                <a:solidFill>
                  <a:schemeClr val="bg1">
                    <a:lumMod val="50000"/>
                  </a:schemeClr>
                </a:solidFill>
              </a:defRPr>
            </a:lvl1pPr>
          </a:lstStyle>
          <a:p>
            <a:pPr lvl="0"/>
            <a:r>
              <a:rPr lang="en-GB"/>
              <a:t>Click to edit Master text styles</a:t>
            </a:r>
          </a:p>
        </p:txBody>
      </p:sp>
      <p:sp>
        <p:nvSpPr>
          <p:cNvPr id="11" name="Title_2022"/>
          <p:cNvSpPr>
            <a:spLocks noGrp="1"/>
          </p:cNvSpPr>
          <p:nvPr>
            <p:ph type="title"/>
          </p:nvPr>
        </p:nvSpPr>
        <p:spPr>
          <a:xfrm>
            <a:off x="513012" y="401366"/>
            <a:ext cx="11157211" cy="535531"/>
          </a:xfrm>
          <a:prstGeom prst="rect">
            <a:avLst/>
          </a:prstGeom>
        </p:spPr>
        <p:txBody>
          <a:bodyPr rtlCol="0"/>
          <a:lstStyle>
            <a:lvl1pPr>
              <a:defRPr lang="en-NL" sz="3200"/>
            </a:lvl1pPr>
          </a:lstStyle>
          <a:p>
            <a:pPr lvl="0"/>
            <a:r>
              <a:rPr lang="en-GB"/>
              <a:t>Click to edit Master title style</a:t>
            </a:r>
            <a:endParaRPr lang="en-NL"/>
          </a:p>
        </p:txBody>
      </p:sp>
      <p:sp>
        <p:nvSpPr>
          <p:cNvPr id="2" name="slide_number_2022">
            <a:extLst>
              <a:ext uri="{FF2B5EF4-FFF2-40B4-BE49-F238E27FC236}">
                <a16:creationId xmlns:a16="http://schemas.microsoft.com/office/drawing/2014/main" id="{6F823245-D07F-F779-140E-72CA75AE49E0}"/>
              </a:ext>
            </a:extLst>
          </p:cNvPr>
          <p:cNvSpPr>
            <a:spLocks noGrp="1"/>
          </p:cNvSpPr>
          <p:nvPr>
            <p:ph type="sldNum" sz="quarter" idx="39"/>
          </p:nvPr>
        </p:nvSpPr>
        <p:spPr/>
        <p:txBody>
          <a:bodyPr/>
          <a:lstStyle>
            <a:lvl1pPr>
              <a:defRPr/>
            </a:lvl1pPr>
          </a:lstStyle>
          <a:p>
            <a:pPr>
              <a:defRPr/>
            </a:pPr>
            <a:fld id="{642FC24F-32D1-FE4E-AC50-E272763020CC}" type="slidenum">
              <a:rPr lang="en-NL"/>
              <a:pPr>
                <a:defRPr/>
              </a:pPr>
              <a:t>‹#›</a:t>
            </a:fld>
            <a:endParaRPr lang="en-NL"/>
          </a:p>
        </p:txBody>
      </p:sp>
      <p:sp>
        <p:nvSpPr>
          <p:cNvPr id="4" name="Footer Placeholder 3">
            <a:extLst>
              <a:ext uri="{FF2B5EF4-FFF2-40B4-BE49-F238E27FC236}">
                <a16:creationId xmlns:a16="http://schemas.microsoft.com/office/drawing/2014/main" id="{61FB3694-B29A-CE19-9C4F-23910DB69815}"/>
              </a:ext>
            </a:extLst>
          </p:cNvPr>
          <p:cNvSpPr>
            <a:spLocks noGrp="1"/>
          </p:cNvSpPr>
          <p:nvPr>
            <p:ph type="ftr" sz="quarter" idx="40"/>
          </p:nvPr>
        </p:nvSpPr>
        <p:spPr/>
        <p:txBody>
          <a:bodyPr/>
          <a:lstStyle>
            <a:lvl1pPr>
              <a:defRPr/>
            </a:lvl1pPr>
          </a:lstStyle>
          <a:p>
            <a:pPr>
              <a:defRPr/>
            </a:pPr>
            <a:r>
              <a:rPr lang="en-GB"/>
              <a:t>© 2024 TomTom</a:t>
            </a:r>
          </a:p>
        </p:txBody>
      </p:sp>
    </p:spTree>
    <p:extLst>
      <p:ext uri="{BB962C8B-B14F-4D97-AF65-F5344CB8AC3E}">
        <p14:creationId xmlns:p14="http://schemas.microsoft.com/office/powerpoint/2010/main" val="4042340885"/>
      </p:ext>
    </p:extLst>
  </p:cSld>
  <p:clrMapOvr>
    <a:masterClrMapping/>
  </p:clrMapOvr>
  <p:hf sldNum="0" hd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_v2">
    <p:spTree>
      <p:nvGrpSpPr>
        <p:cNvPr id="1" name=""/>
        <p:cNvGrpSpPr/>
        <p:nvPr/>
      </p:nvGrpSpPr>
      <p:grpSpPr>
        <a:xfrm>
          <a:off x="0" y="0"/>
          <a:ext cx="0" cy="0"/>
          <a:chOff x="0" y="0"/>
          <a:chExt cx="0" cy="0"/>
        </a:xfrm>
      </p:grpSpPr>
      <p:sp>
        <p:nvSpPr>
          <p:cNvPr id="4" name="image_2022"/>
          <p:cNvSpPr>
            <a:spLocks noGrp="1"/>
          </p:cNvSpPr>
          <p:nvPr>
            <p:ph type="pic" sz="quarter" idx="11"/>
          </p:nvPr>
        </p:nvSpPr>
        <p:spPr>
          <a:xfrm>
            <a:off x="0" y="0"/>
            <a:ext cx="12192000" cy="6858000"/>
          </a:xfrm>
          <a:solidFill>
            <a:schemeClr val="bg1"/>
          </a:solidFill>
          <a:ln>
            <a:noFill/>
          </a:ln>
        </p:spPr>
        <p:txBody>
          <a:bodyPr rtlCol="0">
            <a:normAutofit/>
          </a:bodyPr>
          <a:lstStyle>
            <a:lvl1pPr marL="0" indent="0">
              <a:buNone/>
              <a:defRPr/>
            </a:lvl1pPr>
          </a:lstStyle>
          <a:p>
            <a:pPr lvl="0"/>
            <a:r>
              <a:rPr lang="en-GB" noProof="0"/>
              <a:t>Click icon to add picture</a:t>
            </a:r>
            <a:endParaRPr lang="en-NL" noProof="0"/>
          </a:p>
        </p:txBody>
      </p:sp>
      <p:sp>
        <p:nvSpPr>
          <p:cNvPr id="12" name="subtitle_2022"/>
          <p:cNvSpPr>
            <a:spLocks noGrp="1"/>
          </p:cNvSpPr>
          <p:nvPr>
            <p:ph type="body" sz="quarter" idx="10"/>
          </p:nvPr>
        </p:nvSpPr>
        <p:spPr>
          <a:xfrm>
            <a:off x="838201" y="5435732"/>
            <a:ext cx="10515600" cy="369332"/>
          </a:xfrm>
        </p:spPr>
        <p:txBody>
          <a:bodyPr anchor="b">
            <a:spAutoFit/>
          </a:bodyPr>
          <a:lstStyle>
            <a:lvl1pPr marL="0" indent="0" algn="l">
              <a:lnSpc>
                <a:spcPct val="100000"/>
              </a:lnSpc>
              <a:buNone/>
              <a:defRPr b="0" i="0" spc="0">
                <a:latin typeface="Arial" panose="020B0604020202020204" pitchFamily="34" charset="0"/>
                <a:cs typeface="Arial" panose="020B0604020202020204" pitchFamily="34" charset="0"/>
              </a:defRPr>
            </a:lvl1pPr>
            <a:lvl2pPr algn="ctr">
              <a:defRPr/>
            </a:lvl2pPr>
            <a:lvl3pPr algn="ctr">
              <a:defRPr/>
            </a:lvl3pPr>
            <a:lvl4pPr algn="ctr">
              <a:defRPr/>
            </a:lvl4pPr>
            <a:lvl5pPr algn="ctr">
              <a:defRPr/>
            </a:lvl5pPr>
          </a:lstStyle>
          <a:p>
            <a:pPr lvl="0"/>
            <a:r>
              <a:rPr lang="en-GB"/>
              <a:t>Click to edit Master text styles</a:t>
            </a:r>
          </a:p>
        </p:txBody>
      </p:sp>
      <p:sp>
        <p:nvSpPr>
          <p:cNvPr id="2" name="Title_2022"/>
          <p:cNvSpPr>
            <a:spLocks noGrp="1"/>
          </p:cNvSpPr>
          <p:nvPr>
            <p:ph type="title"/>
          </p:nvPr>
        </p:nvSpPr>
        <p:spPr>
          <a:xfrm>
            <a:off x="838201" y="4530530"/>
            <a:ext cx="10515600" cy="590931"/>
          </a:xfrm>
          <a:prstGeom prst="rect">
            <a:avLst/>
          </a:prstGeom>
        </p:spPr>
        <p:txBody>
          <a:bodyPr/>
          <a:lstStyle>
            <a:lvl1pPr algn="l">
              <a:defRPr sz="3600" b="1" i="0">
                <a:latin typeface="Arial Black" panose="020B0604020202020204" pitchFamily="34" charset="0"/>
                <a:cs typeface="Arial Black" panose="020B0604020202020204" pitchFamily="34" charset="0"/>
              </a:defRPr>
            </a:lvl1pPr>
          </a:lstStyle>
          <a:p>
            <a:r>
              <a:rPr lang="en-GB"/>
              <a:t>Click to edit Master title style</a:t>
            </a:r>
            <a:endParaRPr lang="en-NL"/>
          </a:p>
        </p:txBody>
      </p:sp>
    </p:spTree>
    <p:extLst>
      <p:ext uri="{BB962C8B-B14F-4D97-AF65-F5344CB8AC3E}">
        <p14:creationId xmlns:p14="http://schemas.microsoft.com/office/powerpoint/2010/main" val="3832152735"/>
      </p:ext>
    </p:extLst>
  </p:cSld>
  <p:clrMapOvr>
    <a:masterClrMapping/>
  </p:clrMapOvr>
  <p:hf sldNum="0" hd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image_text_5">
    <p:spTree>
      <p:nvGrpSpPr>
        <p:cNvPr id="1" name=""/>
        <p:cNvGrpSpPr/>
        <p:nvPr/>
      </p:nvGrpSpPr>
      <p:grpSpPr>
        <a:xfrm>
          <a:off x="0" y="0"/>
          <a:ext cx="0" cy="0"/>
          <a:chOff x="0" y="0"/>
          <a:chExt cx="0" cy="0"/>
        </a:xfrm>
      </p:grpSpPr>
      <p:sp>
        <p:nvSpPr>
          <p:cNvPr id="21" name="copy_5"/>
          <p:cNvSpPr>
            <a:spLocks noGrp="1"/>
          </p:cNvSpPr>
          <p:nvPr>
            <p:ph type="body" sz="quarter" idx="40"/>
          </p:nvPr>
        </p:nvSpPr>
        <p:spPr>
          <a:xfrm>
            <a:off x="9581879" y="4352785"/>
            <a:ext cx="2085083" cy="2139560"/>
          </a:xfrm>
          <a:solidFill>
            <a:schemeClr val="bg1">
              <a:lumMod val="95000"/>
            </a:schemeClr>
          </a:solidFill>
        </p:spPr>
        <p:txBody>
          <a:bodyPr lIns="180000" tIns="180000" rIns="180000" bIns="180000">
            <a:noAutofit/>
          </a:bodyPr>
          <a:lstStyle>
            <a:lvl1pPr>
              <a:defRPr sz="1600"/>
            </a:lvl1pPr>
            <a:lvl2pPr>
              <a:defRPr sz="1400"/>
            </a:lvl2pPr>
            <a:lvl3pPr>
              <a:defRPr sz="1200"/>
            </a:lvl3pPr>
            <a:lvl4pPr>
              <a:defRPr sz="1100"/>
            </a:lvl4pPr>
            <a:lvl5pPr>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17" name="copy_4"/>
          <p:cNvSpPr>
            <a:spLocks noGrp="1"/>
          </p:cNvSpPr>
          <p:nvPr>
            <p:ph type="body" sz="quarter" idx="32"/>
          </p:nvPr>
        </p:nvSpPr>
        <p:spPr>
          <a:xfrm>
            <a:off x="7317668" y="4352785"/>
            <a:ext cx="2085083" cy="2139560"/>
          </a:xfrm>
          <a:solidFill>
            <a:schemeClr val="bg1">
              <a:lumMod val="95000"/>
            </a:schemeClr>
          </a:solidFill>
        </p:spPr>
        <p:txBody>
          <a:bodyPr lIns="180000" tIns="180000" rIns="180000" bIns="180000">
            <a:noAutofit/>
          </a:bodyPr>
          <a:lstStyle>
            <a:lvl1pPr>
              <a:defRPr sz="1600"/>
            </a:lvl1pPr>
            <a:lvl2pPr>
              <a:defRPr sz="1400"/>
            </a:lvl2pPr>
            <a:lvl3pPr>
              <a:defRPr sz="1200"/>
            </a:lvl3pPr>
            <a:lvl4pPr>
              <a:defRPr sz="1100"/>
            </a:lvl4pPr>
            <a:lvl5pPr>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16" name="copy_3"/>
          <p:cNvSpPr>
            <a:spLocks noGrp="1"/>
          </p:cNvSpPr>
          <p:nvPr>
            <p:ph type="body" sz="quarter" idx="31"/>
          </p:nvPr>
        </p:nvSpPr>
        <p:spPr>
          <a:xfrm>
            <a:off x="5053458" y="4352785"/>
            <a:ext cx="2085083" cy="2139560"/>
          </a:xfrm>
          <a:solidFill>
            <a:schemeClr val="bg1">
              <a:lumMod val="95000"/>
            </a:schemeClr>
          </a:solidFill>
        </p:spPr>
        <p:txBody>
          <a:bodyPr lIns="180000" tIns="180000" rIns="180000" bIns="180000">
            <a:noAutofit/>
          </a:bodyPr>
          <a:lstStyle>
            <a:lvl1pPr>
              <a:defRPr sz="1600"/>
            </a:lvl1pPr>
            <a:lvl2pPr>
              <a:defRPr sz="1400"/>
            </a:lvl2pPr>
            <a:lvl3pPr>
              <a:defRPr sz="1200"/>
            </a:lvl3pPr>
            <a:lvl4pPr>
              <a:defRPr sz="1100"/>
            </a:lvl4pPr>
            <a:lvl5pPr>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15" name="copy_2"/>
          <p:cNvSpPr>
            <a:spLocks noGrp="1"/>
          </p:cNvSpPr>
          <p:nvPr>
            <p:ph type="body" sz="quarter" idx="30"/>
          </p:nvPr>
        </p:nvSpPr>
        <p:spPr>
          <a:xfrm>
            <a:off x="2789248" y="4352785"/>
            <a:ext cx="2085083" cy="2139560"/>
          </a:xfrm>
          <a:solidFill>
            <a:schemeClr val="bg1">
              <a:lumMod val="95000"/>
            </a:schemeClr>
          </a:solidFill>
        </p:spPr>
        <p:txBody>
          <a:bodyPr lIns="180000" tIns="180000" rIns="180000" bIns="180000">
            <a:noAutofit/>
          </a:bodyPr>
          <a:lstStyle>
            <a:lvl1pPr>
              <a:defRPr sz="1600"/>
            </a:lvl1pPr>
            <a:lvl2pPr>
              <a:defRPr sz="1400"/>
            </a:lvl2pPr>
            <a:lvl3pPr>
              <a:defRPr sz="1200"/>
            </a:lvl3pPr>
            <a:lvl4pPr>
              <a:defRPr sz="1100"/>
            </a:lvl4pPr>
            <a:lvl5pPr>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3" name="copy_1"/>
          <p:cNvSpPr>
            <a:spLocks noGrp="1"/>
          </p:cNvSpPr>
          <p:nvPr>
            <p:ph type="body" sz="quarter" idx="24"/>
          </p:nvPr>
        </p:nvSpPr>
        <p:spPr>
          <a:xfrm>
            <a:off x="525038" y="4352785"/>
            <a:ext cx="2085083" cy="2139560"/>
          </a:xfrm>
          <a:solidFill>
            <a:schemeClr val="bg1">
              <a:lumMod val="95000"/>
            </a:schemeClr>
          </a:solidFill>
        </p:spPr>
        <p:txBody>
          <a:bodyPr lIns="180000" tIns="180000" rIns="180000" bIns="180000">
            <a:noAutofit/>
          </a:bodyPr>
          <a:lstStyle>
            <a:lvl1pPr>
              <a:defRPr sz="1600"/>
            </a:lvl1pPr>
            <a:lvl2pPr>
              <a:defRPr sz="1400"/>
            </a:lvl2pPr>
            <a:lvl3pPr>
              <a:defRPr sz="1200"/>
            </a:lvl3pPr>
            <a:lvl4pPr>
              <a:defRPr sz="1100"/>
            </a:lvl4pPr>
            <a:lvl5pPr>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20" name="image_5"/>
          <p:cNvSpPr>
            <a:spLocks noGrp="1"/>
          </p:cNvSpPr>
          <p:nvPr>
            <p:ph type="pic" sz="quarter" idx="39"/>
          </p:nvPr>
        </p:nvSpPr>
        <p:spPr>
          <a:xfrm>
            <a:off x="9581878" y="1766783"/>
            <a:ext cx="2097111" cy="2406382"/>
          </a:xfrm>
        </p:spPr>
        <p:txBody>
          <a:bodyPr rtlCol="0">
            <a:normAutofit/>
          </a:bodyPr>
          <a:lstStyle>
            <a:lvl1pPr marL="0" indent="0">
              <a:buNone/>
              <a:defRPr/>
            </a:lvl1pPr>
          </a:lstStyle>
          <a:p>
            <a:pPr lvl="0"/>
            <a:r>
              <a:rPr lang="en-GB" noProof="0"/>
              <a:t>Click icon to add picture</a:t>
            </a:r>
            <a:endParaRPr lang="en-NL" noProof="0"/>
          </a:p>
        </p:txBody>
      </p:sp>
      <p:sp>
        <p:nvSpPr>
          <p:cNvPr id="10" name="image_4"/>
          <p:cNvSpPr>
            <a:spLocks noGrp="1"/>
          </p:cNvSpPr>
          <p:nvPr>
            <p:ph type="pic" sz="quarter" idx="38"/>
          </p:nvPr>
        </p:nvSpPr>
        <p:spPr>
          <a:xfrm>
            <a:off x="7314614" y="1766783"/>
            <a:ext cx="2097111" cy="2406382"/>
          </a:xfrm>
        </p:spPr>
        <p:txBody>
          <a:bodyPr rtlCol="0">
            <a:normAutofit/>
          </a:bodyPr>
          <a:lstStyle>
            <a:lvl1pPr marL="0" indent="0">
              <a:buNone/>
              <a:defRPr/>
            </a:lvl1pPr>
          </a:lstStyle>
          <a:p>
            <a:pPr lvl="0"/>
            <a:r>
              <a:rPr lang="en-GB" noProof="0"/>
              <a:t>Click icon to add picture</a:t>
            </a:r>
            <a:endParaRPr lang="en-NL" noProof="0"/>
          </a:p>
        </p:txBody>
      </p:sp>
      <p:sp>
        <p:nvSpPr>
          <p:cNvPr id="9" name="image_3"/>
          <p:cNvSpPr>
            <a:spLocks noGrp="1"/>
          </p:cNvSpPr>
          <p:nvPr>
            <p:ph type="pic" sz="quarter" idx="37"/>
          </p:nvPr>
        </p:nvSpPr>
        <p:spPr>
          <a:xfrm>
            <a:off x="5040314" y="1766783"/>
            <a:ext cx="2104149" cy="2406382"/>
          </a:xfrm>
        </p:spPr>
        <p:txBody>
          <a:bodyPr rtlCol="0">
            <a:normAutofit/>
          </a:bodyPr>
          <a:lstStyle>
            <a:lvl1pPr marL="0" indent="0">
              <a:buNone/>
              <a:defRPr/>
            </a:lvl1pPr>
          </a:lstStyle>
          <a:p>
            <a:pPr lvl="0"/>
            <a:r>
              <a:rPr lang="en-GB" noProof="0"/>
              <a:t>Click icon to add picture</a:t>
            </a:r>
            <a:endParaRPr lang="en-NL" noProof="0"/>
          </a:p>
        </p:txBody>
      </p:sp>
      <p:sp>
        <p:nvSpPr>
          <p:cNvPr id="8" name="image_2"/>
          <p:cNvSpPr>
            <a:spLocks noGrp="1"/>
          </p:cNvSpPr>
          <p:nvPr>
            <p:ph type="pic" sz="quarter" idx="36"/>
          </p:nvPr>
        </p:nvSpPr>
        <p:spPr>
          <a:xfrm>
            <a:off x="2787310" y="1766783"/>
            <a:ext cx="2082853" cy="2406382"/>
          </a:xfrm>
        </p:spPr>
        <p:txBody>
          <a:bodyPr rtlCol="0">
            <a:normAutofit/>
          </a:bodyPr>
          <a:lstStyle>
            <a:lvl1pPr marL="0" indent="0">
              <a:buNone/>
              <a:defRPr/>
            </a:lvl1pPr>
          </a:lstStyle>
          <a:p>
            <a:pPr lvl="0"/>
            <a:r>
              <a:rPr lang="en-GB" noProof="0"/>
              <a:t>Click icon to add picture</a:t>
            </a:r>
            <a:endParaRPr lang="en-NL" noProof="0"/>
          </a:p>
        </p:txBody>
      </p:sp>
      <p:sp>
        <p:nvSpPr>
          <p:cNvPr id="7" name="image_1"/>
          <p:cNvSpPr>
            <a:spLocks noGrp="1"/>
          </p:cNvSpPr>
          <p:nvPr>
            <p:ph type="pic" sz="quarter" idx="35"/>
          </p:nvPr>
        </p:nvSpPr>
        <p:spPr>
          <a:xfrm>
            <a:off x="513011" y="1766783"/>
            <a:ext cx="2104148" cy="2406382"/>
          </a:xfrm>
        </p:spPr>
        <p:txBody>
          <a:bodyPr rtlCol="0">
            <a:normAutofit/>
          </a:bodyPr>
          <a:lstStyle>
            <a:lvl1pPr marL="0" indent="0">
              <a:buNone/>
              <a:defRPr/>
            </a:lvl1pPr>
          </a:lstStyle>
          <a:p>
            <a:pPr lvl="0"/>
            <a:r>
              <a:rPr lang="en-GB" noProof="0"/>
              <a:t>Click icon to add picture</a:t>
            </a:r>
            <a:endParaRPr lang="en-NL" noProof="0"/>
          </a:p>
        </p:txBody>
      </p:sp>
      <p:sp>
        <p:nvSpPr>
          <p:cNvPr id="12" name="Subtitle_2022"/>
          <p:cNvSpPr>
            <a:spLocks noGrp="1"/>
          </p:cNvSpPr>
          <p:nvPr>
            <p:ph type="body" sz="quarter" idx="14"/>
          </p:nvPr>
        </p:nvSpPr>
        <p:spPr>
          <a:xfrm>
            <a:off x="513011" y="935474"/>
            <a:ext cx="11157211" cy="341632"/>
          </a:xfrm>
        </p:spPr>
        <p:txBody>
          <a:bodyPr rtlCol="0">
            <a:spAutoFit/>
          </a:bodyPr>
          <a:lstStyle>
            <a:lvl1pPr marL="0" indent="0">
              <a:buNone/>
              <a:defRPr lang="en-GB">
                <a:solidFill>
                  <a:schemeClr val="bg1">
                    <a:lumMod val="50000"/>
                  </a:schemeClr>
                </a:solidFill>
              </a:defRPr>
            </a:lvl1pPr>
          </a:lstStyle>
          <a:p>
            <a:pPr lvl="0"/>
            <a:r>
              <a:rPr lang="en-GB"/>
              <a:t>Click to edit Master text styles</a:t>
            </a:r>
          </a:p>
        </p:txBody>
      </p:sp>
      <p:sp>
        <p:nvSpPr>
          <p:cNvPr id="11" name="Title_2022"/>
          <p:cNvSpPr>
            <a:spLocks noGrp="1"/>
          </p:cNvSpPr>
          <p:nvPr>
            <p:ph type="title"/>
          </p:nvPr>
        </p:nvSpPr>
        <p:spPr>
          <a:xfrm>
            <a:off x="513012" y="401366"/>
            <a:ext cx="11157211" cy="535531"/>
          </a:xfrm>
          <a:prstGeom prst="rect">
            <a:avLst/>
          </a:prstGeom>
        </p:spPr>
        <p:txBody>
          <a:bodyPr rtlCol="0"/>
          <a:lstStyle>
            <a:lvl1pPr>
              <a:defRPr lang="en-NL" sz="3200"/>
            </a:lvl1pPr>
          </a:lstStyle>
          <a:p>
            <a:pPr lvl="0"/>
            <a:r>
              <a:rPr lang="en-GB"/>
              <a:t>Click to edit Master title style</a:t>
            </a:r>
            <a:endParaRPr lang="en-NL"/>
          </a:p>
        </p:txBody>
      </p:sp>
      <p:sp>
        <p:nvSpPr>
          <p:cNvPr id="2" name="Footer Placeholder 4">
            <a:extLst>
              <a:ext uri="{FF2B5EF4-FFF2-40B4-BE49-F238E27FC236}">
                <a16:creationId xmlns:a16="http://schemas.microsoft.com/office/drawing/2014/main" id="{1BC3B050-2B96-1151-A5E4-E746285B2FD7}"/>
              </a:ext>
            </a:extLst>
          </p:cNvPr>
          <p:cNvSpPr>
            <a:spLocks noGrp="1"/>
          </p:cNvSpPr>
          <p:nvPr>
            <p:ph type="ftr" sz="quarter" idx="41"/>
          </p:nvPr>
        </p:nvSpPr>
        <p:spPr>
          <a:xfrm>
            <a:off x="525463" y="6492875"/>
            <a:ext cx="4114800" cy="365125"/>
          </a:xfrm>
        </p:spPr>
        <p:txBody>
          <a:bodyPr/>
          <a:lstStyle>
            <a:lvl1pPr>
              <a:defRPr/>
            </a:lvl1pPr>
          </a:lstStyle>
          <a:p>
            <a:pPr>
              <a:defRPr/>
            </a:pPr>
            <a:r>
              <a:rPr lang="en-GB"/>
              <a:t>© 2024 TomTom</a:t>
            </a:r>
          </a:p>
        </p:txBody>
      </p:sp>
      <p:sp>
        <p:nvSpPr>
          <p:cNvPr id="4" name="Slide Number Placeholder 5">
            <a:extLst>
              <a:ext uri="{FF2B5EF4-FFF2-40B4-BE49-F238E27FC236}">
                <a16:creationId xmlns:a16="http://schemas.microsoft.com/office/drawing/2014/main" id="{30795822-BF79-A11B-DE61-CE77CC57B586}"/>
              </a:ext>
            </a:extLst>
          </p:cNvPr>
          <p:cNvSpPr>
            <a:spLocks noGrp="1"/>
          </p:cNvSpPr>
          <p:nvPr>
            <p:ph type="sldNum" sz="quarter" idx="42"/>
          </p:nvPr>
        </p:nvSpPr>
        <p:spPr/>
        <p:txBody>
          <a:bodyPr/>
          <a:lstStyle>
            <a:lvl1pPr>
              <a:defRPr/>
            </a:lvl1pPr>
          </a:lstStyle>
          <a:p>
            <a:pPr>
              <a:defRPr/>
            </a:pPr>
            <a:fld id="{F3F894D3-7EE4-E842-B354-DF7C182B8866}" type="slidenum">
              <a:rPr lang="en-NL"/>
              <a:pPr>
                <a:defRPr/>
              </a:pPr>
              <a:t>‹#›</a:t>
            </a:fld>
            <a:endParaRPr lang="en-NL"/>
          </a:p>
        </p:txBody>
      </p:sp>
    </p:spTree>
    <p:extLst>
      <p:ext uri="{BB962C8B-B14F-4D97-AF65-F5344CB8AC3E}">
        <p14:creationId xmlns:p14="http://schemas.microsoft.com/office/powerpoint/2010/main" val="4216954201"/>
      </p:ext>
    </p:extLst>
  </p:cSld>
  <p:clrMapOvr>
    <a:masterClrMapping/>
  </p:clrMapOvr>
  <p:hf sldNum="0"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_text_image_right">
    <p:spTree>
      <p:nvGrpSpPr>
        <p:cNvPr id="1" name=""/>
        <p:cNvGrpSpPr/>
        <p:nvPr/>
      </p:nvGrpSpPr>
      <p:grpSpPr>
        <a:xfrm>
          <a:off x="0" y="0"/>
          <a:ext cx="0" cy="0"/>
          <a:chOff x="0" y="0"/>
          <a:chExt cx="0" cy="0"/>
        </a:xfrm>
      </p:grpSpPr>
      <p:sp>
        <p:nvSpPr>
          <p:cNvPr id="3" name="image_2022"/>
          <p:cNvSpPr>
            <a:spLocks noGrp="1"/>
          </p:cNvSpPr>
          <p:nvPr>
            <p:ph type="pic" sz="quarter" idx="27"/>
          </p:nvPr>
        </p:nvSpPr>
        <p:spPr>
          <a:xfrm>
            <a:off x="6096000" y="0"/>
            <a:ext cx="6095999" cy="6858000"/>
          </a:xfrm>
          <a:solidFill>
            <a:schemeClr val="bg1">
              <a:lumMod val="95000"/>
            </a:schemeClr>
          </a:solidFill>
        </p:spPr>
        <p:txBody>
          <a:bodyPr rtlCol="0">
            <a:normAutofit/>
          </a:bodyPr>
          <a:lstStyle/>
          <a:p>
            <a:pPr lvl="0"/>
            <a:r>
              <a:rPr lang="en-GB" noProof="0"/>
              <a:t>Click icon to add picture</a:t>
            </a:r>
            <a:endParaRPr lang="en-NL" noProof="0"/>
          </a:p>
        </p:txBody>
      </p:sp>
      <p:sp>
        <p:nvSpPr>
          <p:cNvPr id="11" name="bodycopy_2022"/>
          <p:cNvSpPr>
            <a:spLocks noGrp="1"/>
          </p:cNvSpPr>
          <p:nvPr>
            <p:ph type="body" sz="quarter" idx="13"/>
          </p:nvPr>
        </p:nvSpPr>
        <p:spPr>
          <a:xfrm>
            <a:off x="302401" y="3429001"/>
            <a:ext cx="5570365" cy="2981260"/>
          </a:xfrm>
        </p:spPr>
        <p:txBody>
          <a:bodyPr>
            <a:noAutofit/>
          </a:bodyPr>
          <a:lstStyle/>
          <a:p>
            <a:pPr lvl="0"/>
            <a:r>
              <a:rPr lang="en-GB"/>
              <a:t>Click to edit Master text styles</a:t>
            </a:r>
          </a:p>
        </p:txBody>
      </p:sp>
      <p:sp>
        <p:nvSpPr>
          <p:cNvPr id="12" name="Title_2022"/>
          <p:cNvSpPr>
            <a:spLocks noGrp="1"/>
          </p:cNvSpPr>
          <p:nvPr>
            <p:ph type="title"/>
          </p:nvPr>
        </p:nvSpPr>
        <p:spPr>
          <a:xfrm>
            <a:off x="302401" y="447739"/>
            <a:ext cx="5570365" cy="2661768"/>
          </a:xfrm>
          <a:prstGeom prst="rect">
            <a:avLst/>
          </a:prstGeom>
        </p:spPr>
        <p:txBody>
          <a:bodyPr anchor="b">
            <a:noAutofit/>
          </a:bodyPr>
          <a:lstStyle>
            <a:lvl1pPr>
              <a:defRPr sz="3200"/>
            </a:lvl1pPr>
          </a:lstStyle>
          <a:p>
            <a:r>
              <a:rPr lang="en-GB"/>
              <a:t>Click to edit Master title style</a:t>
            </a:r>
            <a:endParaRPr lang="en-NL"/>
          </a:p>
        </p:txBody>
      </p:sp>
      <p:sp>
        <p:nvSpPr>
          <p:cNvPr id="2" name="slide_number_2022">
            <a:extLst>
              <a:ext uri="{FF2B5EF4-FFF2-40B4-BE49-F238E27FC236}">
                <a16:creationId xmlns:a16="http://schemas.microsoft.com/office/drawing/2014/main" id="{C45E6A5C-8F2F-C7B4-AA8C-CB0AB10DEF9F}"/>
              </a:ext>
            </a:extLst>
          </p:cNvPr>
          <p:cNvSpPr>
            <a:spLocks noGrp="1"/>
          </p:cNvSpPr>
          <p:nvPr>
            <p:ph type="sldNum" sz="quarter" idx="28"/>
          </p:nvPr>
        </p:nvSpPr>
        <p:spPr/>
        <p:txBody>
          <a:bodyPr/>
          <a:lstStyle>
            <a:lvl1pPr>
              <a:defRPr/>
            </a:lvl1pPr>
          </a:lstStyle>
          <a:p>
            <a:pPr>
              <a:defRPr/>
            </a:pPr>
            <a:fld id="{B789692B-5493-B34B-B12E-2373B7C5AF0B}" type="slidenum">
              <a:rPr lang="en-NL"/>
              <a:pPr>
                <a:defRPr/>
              </a:pPr>
              <a:t>‹#›</a:t>
            </a:fld>
            <a:endParaRPr lang="en-NL"/>
          </a:p>
        </p:txBody>
      </p:sp>
      <p:sp>
        <p:nvSpPr>
          <p:cNvPr id="4" name="Footer Placeholder 3">
            <a:extLst>
              <a:ext uri="{FF2B5EF4-FFF2-40B4-BE49-F238E27FC236}">
                <a16:creationId xmlns:a16="http://schemas.microsoft.com/office/drawing/2014/main" id="{D418D9EF-AAAE-F63C-FDE1-43F7E2BD123B}"/>
              </a:ext>
            </a:extLst>
          </p:cNvPr>
          <p:cNvSpPr>
            <a:spLocks noGrp="1"/>
          </p:cNvSpPr>
          <p:nvPr>
            <p:ph type="ftr" sz="quarter" idx="29"/>
          </p:nvPr>
        </p:nvSpPr>
        <p:spPr/>
        <p:txBody>
          <a:bodyPr/>
          <a:lstStyle>
            <a:lvl1pPr>
              <a:defRPr/>
            </a:lvl1pPr>
          </a:lstStyle>
          <a:p>
            <a:pPr>
              <a:defRPr/>
            </a:pPr>
            <a:r>
              <a:rPr lang="en-GB"/>
              <a:t>© 2024 TomTom</a:t>
            </a:r>
          </a:p>
        </p:txBody>
      </p:sp>
    </p:spTree>
    <p:extLst>
      <p:ext uri="{BB962C8B-B14F-4D97-AF65-F5344CB8AC3E}">
        <p14:creationId xmlns:p14="http://schemas.microsoft.com/office/powerpoint/2010/main" val="2569567152"/>
      </p:ext>
    </p:extLst>
  </p:cSld>
  <p:clrMapOvr>
    <a:masterClrMapping/>
  </p:clrMapOvr>
  <p:hf sldNum="0"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_text_image_righ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B2C2900-DFFB-25AA-319A-6B5379B4B6B1}"/>
              </a:ext>
            </a:extLst>
          </p:cNvPr>
          <p:cNvSpPr/>
          <p:nvPr/>
        </p:nvSpPr>
        <p:spPr>
          <a:xfrm>
            <a:off x="6096000" y="0"/>
            <a:ext cx="6096000" cy="6858000"/>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NL"/>
          </a:p>
        </p:txBody>
      </p:sp>
      <p:sp>
        <p:nvSpPr>
          <p:cNvPr id="11" name="bodycopy_2022"/>
          <p:cNvSpPr>
            <a:spLocks noGrp="1"/>
          </p:cNvSpPr>
          <p:nvPr>
            <p:ph type="body" sz="quarter" idx="13"/>
          </p:nvPr>
        </p:nvSpPr>
        <p:spPr>
          <a:xfrm>
            <a:off x="302401" y="3429001"/>
            <a:ext cx="5570365" cy="2981260"/>
          </a:xfrm>
        </p:spPr>
        <p:txBody>
          <a:bodyPr>
            <a:noAutofit/>
          </a:bodyPr>
          <a:lstStyle/>
          <a:p>
            <a:pPr lvl="0"/>
            <a:r>
              <a:rPr lang="en-GB"/>
              <a:t>Click to edit Master text styles</a:t>
            </a:r>
          </a:p>
        </p:txBody>
      </p:sp>
      <p:sp>
        <p:nvSpPr>
          <p:cNvPr id="12" name="Title_2022"/>
          <p:cNvSpPr>
            <a:spLocks noGrp="1"/>
          </p:cNvSpPr>
          <p:nvPr>
            <p:ph type="title"/>
          </p:nvPr>
        </p:nvSpPr>
        <p:spPr>
          <a:xfrm>
            <a:off x="302401" y="447739"/>
            <a:ext cx="5570365" cy="2661768"/>
          </a:xfrm>
          <a:prstGeom prst="rect">
            <a:avLst/>
          </a:prstGeom>
        </p:spPr>
        <p:txBody>
          <a:bodyPr anchor="b">
            <a:noAutofit/>
          </a:bodyPr>
          <a:lstStyle>
            <a:lvl1pPr>
              <a:defRPr sz="3200"/>
            </a:lvl1pPr>
          </a:lstStyle>
          <a:p>
            <a:r>
              <a:rPr lang="en-GB"/>
              <a:t>Click to edit Master title style</a:t>
            </a:r>
            <a:endParaRPr lang="en-NL"/>
          </a:p>
        </p:txBody>
      </p:sp>
      <p:sp>
        <p:nvSpPr>
          <p:cNvPr id="5" name="bodycopy_2022"/>
          <p:cNvSpPr>
            <a:spLocks noGrp="1"/>
          </p:cNvSpPr>
          <p:nvPr>
            <p:ph type="body" sz="quarter" idx="28"/>
          </p:nvPr>
        </p:nvSpPr>
        <p:spPr>
          <a:xfrm>
            <a:off x="6349910" y="447739"/>
            <a:ext cx="5570365" cy="5962522"/>
          </a:xfrm>
        </p:spPr>
        <p:txBody>
          <a:bodyPr>
            <a:noAutofit/>
          </a:bodyPr>
          <a:lstStyle/>
          <a:p>
            <a:pPr lvl="0"/>
            <a:r>
              <a:rPr lang="en-GB"/>
              <a:t>Click to edit Master text styles</a:t>
            </a:r>
          </a:p>
        </p:txBody>
      </p:sp>
      <p:sp>
        <p:nvSpPr>
          <p:cNvPr id="3" name="slide_number_2022">
            <a:extLst>
              <a:ext uri="{FF2B5EF4-FFF2-40B4-BE49-F238E27FC236}">
                <a16:creationId xmlns:a16="http://schemas.microsoft.com/office/drawing/2014/main" id="{3C581D39-D6B7-E091-4D42-BACA60A993A3}"/>
              </a:ext>
            </a:extLst>
          </p:cNvPr>
          <p:cNvSpPr>
            <a:spLocks noGrp="1"/>
          </p:cNvSpPr>
          <p:nvPr>
            <p:ph type="sldNum" sz="quarter" idx="29"/>
          </p:nvPr>
        </p:nvSpPr>
        <p:spPr/>
        <p:txBody>
          <a:bodyPr/>
          <a:lstStyle>
            <a:lvl1pPr algn="r" defTabSz="914354" eaLnBrk="1" fontAlgn="auto" hangingPunct="1">
              <a:spcBef>
                <a:spcPts val="0"/>
              </a:spcBef>
              <a:spcAft>
                <a:spcPts val="0"/>
              </a:spcAft>
              <a:defRPr sz="800" b="0" i="0">
                <a:solidFill>
                  <a:schemeClr val="bg1">
                    <a:lumMod val="65000"/>
                  </a:schemeClr>
                </a:solidFill>
                <a:latin typeface="Arial Narrow" panose="020B0604020202020204" pitchFamily="34" charset="0"/>
                <a:cs typeface="Arial Narrow" panose="020B0604020202020204" pitchFamily="34" charset="0"/>
              </a:defRPr>
            </a:lvl1pPr>
          </a:lstStyle>
          <a:p>
            <a:pPr>
              <a:defRPr/>
            </a:pPr>
            <a:fld id="{2B46F04B-1E96-544E-A197-73DD72F9C51C}" type="slidenum">
              <a:rPr lang="en-NL"/>
              <a:pPr>
                <a:defRPr/>
              </a:pPr>
              <a:t>‹#›</a:t>
            </a:fld>
            <a:endParaRPr lang="en-NL"/>
          </a:p>
        </p:txBody>
      </p:sp>
      <p:sp>
        <p:nvSpPr>
          <p:cNvPr id="4" name="Footer Placeholder 3">
            <a:extLst>
              <a:ext uri="{FF2B5EF4-FFF2-40B4-BE49-F238E27FC236}">
                <a16:creationId xmlns:a16="http://schemas.microsoft.com/office/drawing/2014/main" id="{C0D69121-714E-30E3-593B-4C2B0DDA42A2}"/>
              </a:ext>
            </a:extLst>
          </p:cNvPr>
          <p:cNvSpPr>
            <a:spLocks noGrp="1"/>
          </p:cNvSpPr>
          <p:nvPr>
            <p:ph type="ftr" sz="quarter" idx="30"/>
          </p:nvPr>
        </p:nvSpPr>
        <p:spPr/>
        <p:txBody>
          <a:bodyPr/>
          <a:lstStyle>
            <a:lvl1pPr algn="l" defTabSz="914354" eaLnBrk="1" fontAlgn="auto" hangingPunct="1">
              <a:spcBef>
                <a:spcPts val="0"/>
              </a:spcBef>
              <a:spcAft>
                <a:spcPts val="0"/>
              </a:spcAft>
              <a:defRPr sz="800" dirty="0">
                <a:solidFill>
                  <a:schemeClr val="tx1">
                    <a:tint val="75000"/>
                  </a:schemeClr>
                </a:solidFill>
                <a:latin typeface="+mn-lt"/>
              </a:defRPr>
            </a:lvl1pPr>
          </a:lstStyle>
          <a:p>
            <a:pPr>
              <a:defRPr/>
            </a:pPr>
            <a:r>
              <a:rPr lang="en-GB"/>
              <a:t>© 2024 TomTom</a:t>
            </a:r>
          </a:p>
        </p:txBody>
      </p:sp>
    </p:spTree>
    <p:extLst>
      <p:ext uri="{BB962C8B-B14F-4D97-AF65-F5344CB8AC3E}">
        <p14:creationId xmlns:p14="http://schemas.microsoft.com/office/powerpoint/2010/main" val="27758353"/>
      </p:ext>
    </p:extLst>
  </p:cSld>
  <p:clrMapOvr>
    <a:masterClrMapping/>
  </p:clrMapOvr>
  <p:hf sldNum="0" hd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_text_image_left">
    <p:spTree>
      <p:nvGrpSpPr>
        <p:cNvPr id="1" name=""/>
        <p:cNvGrpSpPr/>
        <p:nvPr/>
      </p:nvGrpSpPr>
      <p:grpSpPr>
        <a:xfrm>
          <a:off x="0" y="0"/>
          <a:ext cx="0" cy="0"/>
          <a:chOff x="0" y="0"/>
          <a:chExt cx="0" cy="0"/>
        </a:xfrm>
      </p:grpSpPr>
      <p:sp>
        <p:nvSpPr>
          <p:cNvPr id="2" name="image_2022"/>
          <p:cNvSpPr>
            <a:spLocks noGrp="1"/>
          </p:cNvSpPr>
          <p:nvPr>
            <p:ph type="pic" sz="quarter" idx="27"/>
          </p:nvPr>
        </p:nvSpPr>
        <p:spPr>
          <a:xfrm>
            <a:off x="1" y="0"/>
            <a:ext cx="6095999" cy="6858000"/>
          </a:xfrm>
          <a:solidFill>
            <a:schemeClr val="bg1">
              <a:lumMod val="95000"/>
            </a:schemeClr>
          </a:solidFill>
        </p:spPr>
        <p:txBody>
          <a:bodyPr rtlCol="0">
            <a:normAutofit/>
          </a:bodyPr>
          <a:lstStyle>
            <a:lvl1pPr marL="0" indent="0">
              <a:buNone/>
              <a:defRPr/>
            </a:lvl1pPr>
          </a:lstStyle>
          <a:p>
            <a:pPr lvl="0"/>
            <a:r>
              <a:rPr lang="en-GB" noProof="0"/>
              <a:t>Click icon to add picture</a:t>
            </a:r>
            <a:endParaRPr lang="en-NL" noProof="0"/>
          </a:p>
        </p:txBody>
      </p:sp>
      <p:sp>
        <p:nvSpPr>
          <p:cNvPr id="11" name="Text Placeholder 10"/>
          <p:cNvSpPr>
            <a:spLocks noGrp="1"/>
          </p:cNvSpPr>
          <p:nvPr>
            <p:ph type="body" sz="quarter" idx="13"/>
          </p:nvPr>
        </p:nvSpPr>
        <p:spPr>
          <a:xfrm>
            <a:off x="6423026" y="3429000"/>
            <a:ext cx="5435373" cy="2981260"/>
          </a:xfrm>
        </p:spPr>
        <p:txBody>
          <a:bodyPr>
            <a:noAutofit/>
          </a:bodyPr>
          <a:lstStyle/>
          <a:p>
            <a:pPr lvl="0"/>
            <a:r>
              <a:rPr lang="en-GB"/>
              <a:t>Click to edit Master text styles</a:t>
            </a:r>
          </a:p>
        </p:txBody>
      </p:sp>
      <p:sp>
        <p:nvSpPr>
          <p:cNvPr id="12" name="Title_2022"/>
          <p:cNvSpPr>
            <a:spLocks noGrp="1"/>
          </p:cNvSpPr>
          <p:nvPr>
            <p:ph type="title"/>
          </p:nvPr>
        </p:nvSpPr>
        <p:spPr>
          <a:xfrm>
            <a:off x="6423026" y="447740"/>
            <a:ext cx="5435373" cy="2667903"/>
          </a:xfrm>
          <a:prstGeom prst="rect">
            <a:avLst/>
          </a:prstGeom>
        </p:spPr>
        <p:txBody>
          <a:bodyPr rtlCol="0" anchor="b">
            <a:noAutofit/>
          </a:bodyPr>
          <a:lstStyle>
            <a:lvl1pPr>
              <a:defRPr lang="en-NL" sz="3200"/>
            </a:lvl1pPr>
          </a:lstStyle>
          <a:p>
            <a:pPr lvl="0"/>
            <a:r>
              <a:rPr lang="en-GB"/>
              <a:t>Click to edit Master title style</a:t>
            </a:r>
            <a:endParaRPr lang="en-NL"/>
          </a:p>
        </p:txBody>
      </p:sp>
    </p:spTree>
    <p:extLst>
      <p:ext uri="{BB962C8B-B14F-4D97-AF65-F5344CB8AC3E}">
        <p14:creationId xmlns:p14="http://schemas.microsoft.com/office/powerpoint/2010/main" val="28294431"/>
      </p:ext>
    </p:extLst>
  </p:cSld>
  <p:clrMapOvr>
    <a:masterClrMapping/>
  </p:clrMapOvr>
  <p:hf sldNum="0" hd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_image_right">
    <p:spTree>
      <p:nvGrpSpPr>
        <p:cNvPr id="1" name=""/>
        <p:cNvGrpSpPr/>
        <p:nvPr/>
      </p:nvGrpSpPr>
      <p:grpSpPr>
        <a:xfrm>
          <a:off x="0" y="0"/>
          <a:ext cx="0" cy="0"/>
          <a:chOff x="0" y="0"/>
          <a:chExt cx="0" cy="0"/>
        </a:xfrm>
      </p:grpSpPr>
      <p:sp>
        <p:nvSpPr>
          <p:cNvPr id="2" name="image_2022"/>
          <p:cNvSpPr>
            <a:spLocks noGrp="1"/>
          </p:cNvSpPr>
          <p:nvPr>
            <p:ph type="pic" sz="quarter" idx="27"/>
          </p:nvPr>
        </p:nvSpPr>
        <p:spPr>
          <a:xfrm>
            <a:off x="6096000" y="0"/>
            <a:ext cx="6095999" cy="6858000"/>
          </a:xfrm>
          <a:solidFill>
            <a:schemeClr val="bg1">
              <a:lumMod val="95000"/>
            </a:schemeClr>
          </a:solidFill>
        </p:spPr>
        <p:txBody>
          <a:bodyPr rtlCol="0">
            <a:normAutofit/>
          </a:bodyPr>
          <a:lstStyle>
            <a:lvl1pPr marL="0" indent="0">
              <a:buNone/>
              <a:defRPr/>
            </a:lvl1pPr>
          </a:lstStyle>
          <a:p>
            <a:pPr lvl="0"/>
            <a:r>
              <a:rPr lang="en-GB" noProof="0"/>
              <a:t>Click icon to add picture</a:t>
            </a:r>
            <a:endParaRPr lang="en-NL" noProof="0"/>
          </a:p>
        </p:txBody>
      </p:sp>
      <p:sp>
        <p:nvSpPr>
          <p:cNvPr id="12" name="Title_2022"/>
          <p:cNvSpPr>
            <a:spLocks noGrp="1"/>
          </p:cNvSpPr>
          <p:nvPr>
            <p:ph type="title"/>
          </p:nvPr>
        </p:nvSpPr>
        <p:spPr>
          <a:xfrm>
            <a:off x="302401" y="466659"/>
            <a:ext cx="5493092" cy="5924682"/>
          </a:xfrm>
          <a:prstGeom prst="rect">
            <a:avLst/>
          </a:prstGeom>
        </p:spPr>
        <p:txBody>
          <a:bodyPr rtlCol="0" anchor="ctr">
            <a:noAutofit/>
          </a:bodyPr>
          <a:lstStyle>
            <a:lvl1pPr>
              <a:defRPr lang="en-NL" sz="3200" dirty="0"/>
            </a:lvl1pPr>
          </a:lstStyle>
          <a:p>
            <a:pPr lvl="0"/>
            <a:r>
              <a:rPr lang="en-GB"/>
              <a:t>Click to edit Master title style</a:t>
            </a:r>
            <a:endParaRPr lang="en-NL"/>
          </a:p>
        </p:txBody>
      </p:sp>
      <p:sp>
        <p:nvSpPr>
          <p:cNvPr id="3" name="slide_number_2022">
            <a:extLst>
              <a:ext uri="{FF2B5EF4-FFF2-40B4-BE49-F238E27FC236}">
                <a16:creationId xmlns:a16="http://schemas.microsoft.com/office/drawing/2014/main" id="{E152BA86-45E3-9C41-0262-64B3B3143BF4}"/>
              </a:ext>
            </a:extLst>
          </p:cNvPr>
          <p:cNvSpPr>
            <a:spLocks noGrp="1"/>
          </p:cNvSpPr>
          <p:nvPr>
            <p:ph type="sldNum" sz="quarter" idx="28"/>
          </p:nvPr>
        </p:nvSpPr>
        <p:spPr/>
        <p:txBody>
          <a:bodyPr/>
          <a:lstStyle>
            <a:lvl1pPr>
              <a:defRPr/>
            </a:lvl1pPr>
          </a:lstStyle>
          <a:p>
            <a:pPr>
              <a:defRPr/>
            </a:pPr>
            <a:fld id="{3BEFACF1-2B13-0E47-ACD3-48F446ED5152}" type="slidenum">
              <a:rPr lang="en-NL"/>
              <a:pPr>
                <a:defRPr/>
              </a:pPr>
              <a:t>‹#›</a:t>
            </a:fld>
            <a:endParaRPr lang="en-NL"/>
          </a:p>
        </p:txBody>
      </p:sp>
      <p:sp>
        <p:nvSpPr>
          <p:cNvPr id="4" name="Footer Placeholder 3">
            <a:extLst>
              <a:ext uri="{FF2B5EF4-FFF2-40B4-BE49-F238E27FC236}">
                <a16:creationId xmlns:a16="http://schemas.microsoft.com/office/drawing/2014/main" id="{751D8CEC-CAB6-6B2A-1C5D-28225A9ED923}"/>
              </a:ext>
            </a:extLst>
          </p:cNvPr>
          <p:cNvSpPr>
            <a:spLocks noGrp="1"/>
          </p:cNvSpPr>
          <p:nvPr>
            <p:ph type="ftr" sz="quarter" idx="29"/>
          </p:nvPr>
        </p:nvSpPr>
        <p:spPr/>
        <p:txBody>
          <a:bodyPr/>
          <a:lstStyle>
            <a:lvl1pPr>
              <a:defRPr/>
            </a:lvl1pPr>
          </a:lstStyle>
          <a:p>
            <a:pPr>
              <a:defRPr/>
            </a:pPr>
            <a:r>
              <a:rPr lang="en-GB"/>
              <a:t>© 2024 TomTom</a:t>
            </a:r>
          </a:p>
        </p:txBody>
      </p:sp>
    </p:spTree>
    <p:extLst>
      <p:ext uri="{BB962C8B-B14F-4D97-AF65-F5344CB8AC3E}">
        <p14:creationId xmlns:p14="http://schemas.microsoft.com/office/powerpoint/2010/main" val="2131299136"/>
      </p:ext>
    </p:extLst>
  </p:cSld>
  <p:clrMapOvr>
    <a:masterClrMapping/>
  </p:clrMapOvr>
  <p:hf sldNum="0" hd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_image_left">
    <p:spTree>
      <p:nvGrpSpPr>
        <p:cNvPr id="1" name=""/>
        <p:cNvGrpSpPr/>
        <p:nvPr/>
      </p:nvGrpSpPr>
      <p:grpSpPr>
        <a:xfrm>
          <a:off x="0" y="0"/>
          <a:ext cx="0" cy="0"/>
          <a:chOff x="0" y="0"/>
          <a:chExt cx="0" cy="0"/>
        </a:xfrm>
      </p:grpSpPr>
      <p:sp>
        <p:nvSpPr>
          <p:cNvPr id="3" name="image_2022"/>
          <p:cNvSpPr>
            <a:spLocks noGrp="1"/>
          </p:cNvSpPr>
          <p:nvPr>
            <p:ph type="pic" sz="quarter" idx="27"/>
          </p:nvPr>
        </p:nvSpPr>
        <p:spPr>
          <a:xfrm>
            <a:off x="1" y="0"/>
            <a:ext cx="6095999" cy="6858000"/>
          </a:xfrm>
          <a:solidFill>
            <a:schemeClr val="bg1">
              <a:lumMod val="95000"/>
            </a:schemeClr>
          </a:solidFill>
        </p:spPr>
        <p:txBody>
          <a:bodyPr rtlCol="0">
            <a:normAutofit/>
          </a:bodyPr>
          <a:lstStyle>
            <a:lvl1pPr marL="0" indent="0">
              <a:buNone/>
              <a:defRPr/>
            </a:lvl1pPr>
          </a:lstStyle>
          <a:p>
            <a:pPr lvl="0"/>
            <a:r>
              <a:rPr lang="en-GB" noProof="0"/>
              <a:t>Click icon to add picture</a:t>
            </a:r>
            <a:endParaRPr lang="en-NL" noProof="0"/>
          </a:p>
        </p:txBody>
      </p:sp>
      <p:sp>
        <p:nvSpPr>
          <p:cNvPr id="2" name="Title_2022"/>
          <p:cNvSpPr>
            <a:spLocks noGrp="1"/>
          </p:cNvSpPr>
          <p:nvPr>
            <p:ph type="title"/>
          </p:nvPr>
        </p:nvSpPr>
        <p:spPr>
          <a:xfrm>
            <a:off x="6416890" y="447741"/>
            <a:ext cx="5435373" cy="5962518"/>
          </a:xfrm>
          <a:prstGeom prst="rect">
            <a:avLst/>
          </a:prstGeom>
        </p:spPr>
        <p:txBody>
          <a:bodyPr rtlCol="0" anchor="ctr">
            <a:noAutofit/>
          </a:bodyPr>
          <a:lstStyle>
            <a:lvl1pPr>
              <a:defRPr lang="en-NL" sz="3200" dirty="0"/>
            </a:lvl1pPr>
          </a:lstStyle>
          <a:p>
            <a:pPr lvl="0"/>
            <a:r>
              <a:rPr lang="en-GB"/>
              <a:t>Click to edit Master title style</a:t>
            </a:r>
            <a:endParaRPr lang="en-NL"/>
          </a:p>
        </p:txBody>
      </p:sp>
    </p:spTree>
    <p:extLst>
      <p:ext uri="{BB962C8B-B14F-4D97-AF65-F5344CB8AC3E}">
        <p14:creationId xmlns:p14="http://schemas.microsoft.com/office/powerpoint/2010/main" val="1066248912"/>
      </p:ext>
    </p:extLst>
  </p:cSld>
  <p:clrMapOvr>
    <a:masterClrMapping/>
  </p:clrMapOvr>
  <p:hf sldNum="0" hd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_image_right">
    <p:spTree>
      <p:nvGrpSpPr>
        <p:cNvPr id="1" name=""/>
        <p:cNvGrpSpPr/>
        <p:nvPr/>
      </p:nvGrpSpPr>
      <p:grpSpPr>
        <a:xfrm>
          <a:off x="0" y="0"/>
          <a:ext cx="0" cy="0"/>
          <a:chOff x="0" y="0"/>
          <a:chExt cx="0" cy="0"/>
        </a:xfrm>
      </p:grpSpPr>
      <p:sp>
        <p:nvSpPr>
          <p:cNvPr id="2" name="image_2022"/>
          <p:cNvSpPr>
            <a:spLocks noGrp="1"/>
          </p:cNvSpPr>
          <p:nvPr>
            <p:ph type="pic" sz="quarter" idx="27"/>
          </p:nvPr>
        </p:nvSpPr>
        <p:spPr>
          <a:xfrm>
            <a:off x="6096000" y="0"/>
            <a:ext cx="6095999" cy="6858000"/>
          </a:xfrm>
          <a:solidFill>
            <a:schemeClr val="bg1">
              <a:lumMod val="95000"/>
            </a:schemeClr>
          </a:solidFill>
        </p:spPr>
        <p:txBody>
          <a:bodyPr rtlCol="0">
            <a:normAutofit/>
          </a:bodyPr>
          <a:lstStyle>
            <a:lvl1pPr marL="0" indent="0">
              <a:buNone/>
              <a:defRPr/>
            </a:lvl1pPr>
          </a:lstStyle>
          <a:p>
            <a:pPr lvl="0"/>
            <a:r>
              <a:rPr lang="en-GB" noProof="0"/>
              <a:t>Click icon to add picture</a:t>
            </a:r>
            <a:endParaRPr lang="en-NL" noProof="0"/>
          </a:p>
        </p:txBody>
      </p:sp>
      <p:sp>
        <p:nvSpPr>
          <p:cNvPr id="11" name="Text Placeholder 10"/>
          <p:cNvSpPr>
            <a:spLocks noGrp="1"/>
          </p:cNvSpPr>
          <p:nvPr>
            <p:ph type="body" sz="quarter" idx="13"/>
          </p:nvPr>
        </p:nvSpPr>
        <p:spPr>
          <a:xfrm>
            <a:off x="302400" y="447742"/>
            <a:ext cx="5596123" cy="5962518"/>
          </a:xfrm>
        </p:spPr>
        <p:txBody>
          <a:bodyPr>
            <a:noAutofit/>
          </a:bodyPr>
          <a:lstStyle>
            <a:lvl1pPr marL="0" indent="0">
              <a:buNone/>
              <a:defRPr/>
            </a:lvl1pPr>
          </a:lstStyle>
          <a:p>
            <a:pPr lvl="0"/>
            <a:r>
              <a:rPr lang="en-GB"/>
              <a:t>Click to edit Master text styles</a:t>
            </a:r>
          </a:p>
        </p:txBody>
      </p:sp>
      <p:sp>
        <p:nvSpPr>
          <p:cNvPr id="3" name="slide_number_2022">
            <a:extLst>
              <a:ext uri="{FF2B5EF4-FFF2-40B4-BE49-F238E27FC236}">
                <a16:creationId xmlns:a16="http://schemas.microsoft.com/office/drawing/2014/main" id="{F734D71E-1293-1C45-ADF6-93C0744B3F2C}"/>
              </a:ext>
            </a:extLst>
          </p:cNvPr>
          <p:cNvSpPr>
            <a:spLocks noGrp="1"/>
          </p:cNvSpPr>
          <p:nvPr>
            <p:ph type="sldNum" sz="quarter" idx="28"/>
          </p:nvPr>
        </p:nvSpPr>
        <p:spPr/>
        <p:txBody>
          <a:bodyPr/>
          <a:lstStyle>
            <a:lvl1pPr>
              <a:defRPr/>
            </a:lvl1pPr>
          </a:lstStyle>
          <a:p>
            <a:pPr>
              <a:defRPr/>
            </a:pPr>
            <a:fld id="{47632539-BA97-174C-BA5D-63C3F02FB77D}" type="slidenum">
              <a:rPr lang="en-NL"/>
              <a:pPr>
                <a:defRPr/>
              </a:pPr>
              <a:t>‹#›</a:t>
            </a:fld>
            <a:endParaRPr lang="en-NL"/>
          </a:p>
        </p:txBody>
      </p:sp>
      <p:sp>
        <p:nvSpPr>
          <p:cNvPr id="4" name="Footer Placeholder 3">
            <a:extLst>
              <a:ext uri="{FF2B5EF4-FFF2-40B4-BE49-F238E27FC236}">
                <a16:creationId xmlns:a16="http://schemas.microsoft.com/office/drawing/2014/main" id="{F2FF0009-EBB4-3E5D-71A4-3D083922DA84}"/>
              </a:ext>
            </a:extLst>
          </p:cNvPr>
          <p:cNvSpPr>
            <a:spLocks noGrp="1"/>
          </p:cNvSpPr>
          <p:nvPr>
            <p:ph type="ftr" sz="quarter" idx="29"/>
          </p:nvPr>
        </p:nvSpPr>
        <p:spPr/>
        <p:txBody>
          <a:bodyPr/>
          <a:lstStyle>
            <a:lvl1pPr>
              <a:defRPr/>
            </a:lvl1pPr>
          </a:lstStyle>
          <a:p>
            <a:pPr>
              <a:defRPr/>
            </a:pPr>
            <a:r>
              <a:rPr lang="en-GB"/>
              <a:t>© 2024 TomTom</a:t>
            </a:r>
          </a:p>
        </p:txBody>
      </p:sp>
    </p:spTree>
    <p:extLst>
      <p:ext uri="{BB962C8B-B14F-4D97-AF65-F5344CB8AC3E}">
        <p14:creationId xmlns:p14="http://schemas.microsoft.com/office/powerpoint/2010/main" val="2975823969"/>
      </p:ext>
    </p:extLst>
  </p:cSld>
  <p:clrMapOvr>
    <a:masterClrMapping/>
  </p:clrMapOvr>
  <p:hf sldNum="0" hd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_image_left">
    <p:spTree>
      <p:nvGrpSpPr>
        <p:cNvPr id="1" name=""/>
        <p:cNvGrpSpPr/>
        <p:nvPr/>
      </p:nvGrpSpPr>
      <p:grpSpPr>
        <a:xfrm>
          <a:off x="0" y="0"/>
          <a:ext cx="0" cy="0"/>
          <a:chOff x="0" y="0"/>
          <a:chExt cx="0" cy="0"/>
        </a:xfrm>
      </p:grpSpPr>
      <p:sp>
        <p:nvSpPr>
          <p:cNvPr id="2" name="image_2022"/>
          <p:cNvSpPr>
            <a:spLocks noGrp="1"/>
          </p:cNvSpPr>
          <p:nvPr>
            <p:ph type="pic" sz="quarter" idx="27"/>
          </p:nvPr>
        </p:nvSpPr>
        <p:spPr>
          <a:xfrm>
            <a:off x="1" y="0"/>
            <a:ext cx="6095999" cy="6858000"/>
          </a:xfrm>
          <a:solidFill>
            <a:schemeClr val="bg1">
              <a:lumMod val="95000"/>
            </a:schemeClr>
          </a:solidFill>
        </p:spPr>
        <p:txBody>
          <a:bodyPr rtlCol="0">
            <a:normAutofit/>
          </a:bodyPr>
          <a:lstStyle>
            <a:lvl1pPr marL="0" indent="0">
              <a:buNone/>
              <a:defRPr/>
            </a:lvl1pPr>
          </a:lstStyle>
          <a:p>
            <a:pPr lvl="0"/>
            <a:r>
              <a:rPr lang="en-GB" noProof="0"/>
              <a:t>Click icon to add picture</a:t>
            </a:r>
            <a:endParaRPr lang="en-NL" noProof="0"/>
          </a:p>
        </p:txBody>
      </p:sp>
      <p:sp>
        <p:nvSpPr>
          <p:cNvPr id="11" name="Text Placeholder 10"/>
          <p:cNvSpPr>
            <a:spLocks noGrp="1"/>
          </p:cNvSpPr>
          <p:nvPr>
            <p:ph type="body" sz="quarter" idx="13"/>
          </p:nvPr>
        </p:nvSpPr>
        <p:spPr>
          <a:xfrm>
            <a:off x="6423027" y="447742"/>
            <a:ext cx="5435372" cy="5962518"/>
          </a:xfrm>
        </p:spPr>
        <p:txBody>
          <a:bodyPr>
            <a:noAutofit/>
          </a:bodyPr>
          <a:lstStyle>
            <a:lvl1pPr marL="0" indent="0">
              <a:buNone/>
              <a:defRPr/>
            </a:lvl1pPr>
          </a:lstStyle>
          <a:p>
            <a:pPr lvl="0"/>
            <a:r>
              <a:rPr lang="en-GB"/>
              <a:t>Click to edit Master text styles</a:t>
            </a:r>
          </a:p>
        </p:txBody>
      </p:sp>
    </p:spTree>
    <p:extLst>
      <p:ext uri="{BB962C8B-B14F-4D97-AF65-F5344CB8AC3E}">
        <p14:creationId xmlns:p14="http://schemas.microsoft.com/office/powerpoint/2010/main" val="1332378174"/>
      </p:ext>
    </p:extLst>
  </p:cSld>
  <p:clrMapOvr>
    <a:masterClrMapping/>
  </p:clrMapOvr>
  <p:hf sldNum="0" hd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4 image_right">
    <p:spTree>
      <p:nvGrpSpPr>
        <p:cNvPr id="1" name=""/>
        <p:cNvGrpSpPr/>
        <p:nvPr/>
      </p:nvGrpSpPr>
      <p:grpSpPr>
        <a:xfrm>
          <a:off x="0" y="0"/>
          <a:ext cx="0" cy="0"/>
          <a:chOff x="0" y="0"/>
          <a:chExt cx="0" cy="0"/>
        </a:xfrm>
      </p:grpSpPr>
      <p:sp>
        <p:nvSpPr>
          <p:cNvPr id="4" name="image_2022"/>
          <p:cNvSpPr>
            <a:spLocks noGrp="1"/>
          </p:cNvSpPr>
          <p:nvPr>
            <p:ph type="pic" sz="quarter" idx="31"/>
          </p:nvPr>
        </p:nvSpPr>
        <p:spPr>
          <a:xfrm>
            <a:off x="9144000" y="0"/>
            <a:ext cx="3048000" cy="6858000"/>
          </a:xfrm>
          <a:solidFill>
            <a:schemeClr val="bg1">
              <a:lumMod val="95000"/>
            </a:schemeClr>
          </a:solidFill>
        </p:spPr>
        <p:txBody>
          <a:bodyPr rtlCol="0">
            <a:normAutofit/>
          </a:bodyPr>
          <a:lstStyle>
            <a:lvl1pPr marL="0" indent="0">
              <a:buNone/>
              <a:defRPr/>
            </a:lvl1pPr>
          </a:lstStyle>
          <a:p>
            <a:pPr lvl="0"/>
            <a:r>
              <a:rPr lang="en-GB" noProof="0"/>
              <a:t>Click icon to add picture</a:t>
            </a:r>
            <a:endParaRPr lang="en-NL" noProof="0"/>
          </a:p>
        </p:txBody>
      </p:sp>
      <p:sp>
        <p:nvSpPr>
          <p:cNvPr id="5" name="copy_1"/>
          <p:cNvSpPr>
            <a:spLocks noGrp="1"/>
          </p:cNvSpPr>
          <p:nvPr>
            <p:ph sz="quarter" idx="12"/>
          </p:nvPr>
        </p:nvSpPr>
        <p:spPr>
          <a:xfrm>
            <a:off x="513012" y="1900047"/>
            <a:ext cx="8326188" cy="4592824"/>
          </a:xfrm>
        </p:spPr>
        <p:txBody>
          <a:bodyPr>
            <a:noAutofit/>
          </a:bodyPr>
          <a:lstStyle>
            <a:lvl1pPr>
              <a:defRPr sz="1600"/>
            </a:lvl1pPr>
            <a:lvl2pPr>
              <a:defRPr sz="1400"/>
            </a:lvl2pPr>
            <a:lvl3pPr>
              <a:defRPr sz="1200"/>
            </a:lvl3pPr>
            <a:lvl4pPr>
              <a:defRPr sz="1100"/>
            </a:lvl4pPr>
            <a:lvl5pPr>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10" name="Subtitle_2022"/>
          <p:cNvSpPr>
            <a:spLocks noGrp="1"/>
          </p:cNvSpPr>
          <p:nvPr>
            <p:ph type="body" sz="quarter" idx="14"/>
          </p:nvPr>
        </p:nvSpPr>
        <p:spPr>
          <a:xfrm>
            <a:off x="513012" y="935474"/>
            <a:ext cx="8326188" cy="341632"/>
          </a:xfrm>
        </p:spPr>
        <p:txBody>
          <a:bodyPr rtlCol="0">
            <a:noAutofit/>
          </a:bodyPr>
          <a:lstStyle>
            <a:lvl1pPr marL="0" indent="0">
              <a:buNone/>
              <a:defRPr lang="en-GB">
                <a:solidFill>
                  <a:schemeClr val="bg1">
                    <a:lumMod val="50000"/>
                  </a:schemeClr>
                </a:solidFill>
              </a:defRPr>
            </a:lvl1pPr>
          </a:lstStyle>
          <a:p>
            <a:pPr lvl="0"/>
            <a:r>
              <a:rPr lang="en-GB"/>
              <a:t>Click to edit Master text styles</a:t>
            </a:r>
          </a:p>
        </p:txBody>
      </p:sp>
      <p:sp>
        <p:nvSpPr>
          <p:cNvPr id="9" name="Title_2022"/>
          <p:cNvSpPr>
            <a:spLocks noGrp="1"/>
          </p:cNvSpPr>
          <p:nvPr>
            <p:ph type="title"/>
          </p:nvPr>
        </p:nvSpPr>
        <p:spPr>
          <a:xfrm>
            <a:off x="513013" y="401366"/>
            <a:ext cx="8326188" cy="535531"/>
          </a:xfrm>
          <a:prstGeom prst="rect">
            <a:avLst/>
          </a:prstGeom>
        </p:spPr>
        <p:txBody>
          <a:bodyPr rtlCol="0"/>
          <a:lstStyle>
            <a:lvl1pPr>
              <a:defRPr lang="en-NL" sz="3200" dirty="0"/>
            </a:lvl1pPr>
          </a:lstStyle>
          <a:p>
            <a:pPr lvl="0"/>
            <a:r>
              <a:rPr lang="en-GB"/>
              <a:t>Click to edit Master title style</a:t>
            </a:r>
            <a:endParaRPr lang="en-NL"/>
          </a:p>
        </p:txBody>
      </p:sp>
      <p:sp>
        <p:nvSpPr>
          <p:cNvPr id="2" name="Footer Placeholder 1">
            <a:extLst>
              <a:ext uri="{FF2B5EF4-FFF2-40B4-BE49-F238E27FC236}">
                <a16:creationId xmlns:a16="http://schemas.microsoft.com/office/drawing/2014/main" id="{22FBD8AE-E71D-06FC-8D13-8673AF03E09E}"/>
              </a:ext>
            </a:extLst>
          </p:cNvPr>
          <p:cNvSpPr>
            <a:spLocks noGrp="1"/>
          </p:cNvSpPr>
          <p:nvPr>
            <p:ph type="ftr" sz="quarter" idx="32"/>
          </p:nvPr>
        </p:nvSpPr>
        <p:spPr>
          <a:xfrm>
            <a:off x="512763" y="6492875"/>
            <a:ext cx="4114800" cy="365125"/>
          </a:xfrm>
        </p:spPr>
        <p:txBody>
          <a:bodyPr/>
          <a:lstStyle>
            <a:lvl1pPr>
              <a:defRPr/>
            </a:lvl1pPr>
          </a:lstStyle>
          <a:p>
            <a:pPr>
              <a:defRPr/>
            </a:pPr>
            <a:r>
              <a:rPr lang="en-GB"/>
              <a:t>© 2024 TomTom</a:t>
            </a:r>
          </a:p>
        </p:txBody>
      </p:sp>
      <p:sp>
        <p:nvSpPr>
          <p:cNvPr id="3" name="Slide Number Placeholder 2">
            <a:extLst>
              <a:ext uri="{FF2B5EF4-FFF2-40B4-BE49-F238E27FC236}">
                <a16:creationId xmlns:a16="http://schemas.microsoft.com/office/drawing/2014/main" id="{D45977DD-91B7-8D7C-E26A-E12138C5AB5D}"/>
              </a:ext>
            </a:extLst>
          </p:cNvPr>
          <p:cNvSpPr>
            <a:spLocks noGrp="1"/>
          </p:cNvSpPr>
          <p:nvPr>
            <p:ph type="sldNum" sz="quarter" idx="33"/>
          </p:nvPr>
        </p:nvSpPr>
        <p:spPr/>
        <p:txBody>
          <a:bodyPr/>
          <a:lstStyle>
            <a:lvl1pPr>
              <a:defRPr/>
            </a:lvl1pPr>
          </a:lstStyle>
          <a:p>
            <a:pPr>
              <a:defRPr/>
            </a:pPr>
            <a:fld id="{5FEB02F2-3C7A-6042-B103-6155764AA284}" type="slidenum">
              <a:rPr lang="en-NL"/>
              <a:pPr>
                <a:defRPr/>
              </a:pPr>
              <a:t>‹#›</a:t>
            </a:fld>
            <a:endParaRPr lang="en-NL"/>
          </a:p>
        </p:txBody>
      </p:sp>
    </p:spTree>
    <p:extLst>
      <p:ext uri="{BB962C8B-B14F-4D97-AF65-F5344CB8AC3E}">
        <p14:creationId xmlns:p14="http://schemas.microsoft.com/office/powerpoint/2010/main" val="1482424781"/>
      </p:ext>
    </p:extLst>
  </p:cSld>
  <p:clrMapOvr>
    <a:masterClrMapping/>
  </p:clrMapOvr>
  <p:hf sldNum="0"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
        <p:nvSpPr>
          <p:cNvPr id="6" name="image_6"/>
          <p:cNvSpPr>
            <a:spLocks noGrp="1"/>
          </p:cNvSpPr>
          <p:nvPr>
            <p:ph type="pic" sz="quarter" idx="33"/>
          </p:nvPr>
        </p:nvSpPr>
        <p:spPr>
          <a:xfrm>
            <a:off x="8128000" y="3429000"/>
            <a:ext cx="4064000" cy="3429000"/>
          </a:xfrm>
          <a:solidFill>
            <a:schemeClr val="bg1">
              <a:lumMod val="95000"/>
            </a:schemeClr>
          </a:solidFill>
        </p:spPr>
        <p:txBody>
          <a:bodyPr rtlCol="0">
            <a:normAutofit/>
          </a:bodyPr>
          <a:lstStyle>
            <a:lvl1pPr marL="0" indent="0">
              <a:buNone/>
              <a:defRPr/>
            </a:lvl1pPr>
          </a:lstStyle>
          <a:p>
            <a:pPr lvl="0"/>
            <a:r>
              <a:rPr lang="en-GB" noProof="0"/>
              <a:t>Click icon to add picture</a:t>
            </a:r>
            <a:endParaRPr lang="en-NL" noProof="0"/>
          </a:p>
        </p:txBody>
      </p:sp>
      <p:sp>
        <p:nvSpPr>
          <p:cNvPr id="14" name="copy_6"/>
          <p:cNvSpPr>
            <a:spLocks noGrp="1"/>
          </p:cNvSpPr>
          <p:nvPr>
            <p:ph type="body" sz="quarter" idx="40"/>
          </p:nvPr>
        </p:nvSpPr>
        <p:spPr>
          <a:xfrm>
            <a:off x="8128000" y="5798518"/>
            <a:ext cx="3405809" cy="693297"/>
          </a:xfrm>
          <a:noFill/>
        </p:spPr>
        <p:txBody>
          <a:bodyPr lIns="216000" rIns="216000" anchor="ctr">
            <a:noAutofit/>
          </a:bodyPr>
          <a:lstStyle>
            <a:lvl1pPr marL="0" indent="0" algn="l">
              <a:buNone/>
              <a:defRPr/>
            </a:lvl1pPr>
          </a:lstStyle>
          <a:p>
            <a:pPr lvl="0"/>
            <a:r>
              <a:rPr lang="en-GB"/>
              <a:t>Click to edit Master text styles</a:t>
            </a:r>
          </a:p>
        </p:txBody>
      </p:sp>
      <p:sp>
        <p:nvSpPr>
          <p:cNvPr id="4" name="image_5"/>
          <p:cNvSpPr>
            <a:spLocks noGrp="1"/>
          </p:cNvSpPr>
          <p:nvPr>
            <p:ph type="pic" sz="quarter" idx="31"/>
          </p:nvPr>
        </p:nvSpPr>
        <p:spPr>
          <a:xfrm>
            <a:off x="4064000" y="3429000"/>
            <a:ext cx="4064000" cy="3429000"/>
          </a:xfrm>
          <a:solidFill>
            <a:schemeClr val="bg1">
              <a:lumMod val="95000"/>
            </a:schemeClr>
          </a:solidFill>
        </p:spPr>
        <p:txBody>
          <a:bodyPr rtlCol="0">
            <a:normAutofit/>
          </a:bodyPr>
          <a:lstStyle>
            <a:lvl1pPr marL="0" indent="0">
              <a:buNone/>
              <a:defRPr/>
            </a:lvl1pPr>
          </a:lstStyle>
          <a:p>
            <a:pPr lvl="0"/>
            <a:r>
              <a:rPr lang="en-GB" noProof="0"/>
              <a:t>Click icon to add picture</a:t>
            </a:r>
            <a:endParaRPr lang="en-NL" noProof="0"/>
          </a:p>
        </p:txBody>
      </p:sp>
      <p:sp>
        <p:nvSpPr>
          <p:cNvPr id="15" name="copy_5"/>
          <p:cNvSpPr>
            <a:spLocks noGrp="1"/>
          </p:cNvSpPr>
          <p:nvPr>
            <p:ph type="body" sz="quarter" idx="41"/>
          </p:nvPr>
        </p:nvSpPr>
        <p:spPr>
          <a:xfrm>
            <a:off x="4064000" y="5798518"/>
            <a:ext cx="3405809" cy="693297"/>
          </a:xfrm>
          <a:noFill/>
        </p:spPr>
        <p:txBody>
          <a:bodyPr lIns="216000" rIns="216000" anchor="ctr">
            <a:noAutofit/>
          </a:bodyPr>
          <a:lstStyle>
            <a:lvl1pPr marL="0" indent="0" algn="l">
              <a:buNone/>
              <a:defRPr/>
            </a:lvl1pPr>
          </a:lstStyle>
          <a:p>
            <a:pPr lvl="0"/>
            <a:r>
              <a:rPr lang="en-GB"/>
              <a:t>Click to edit Master text styles</a:t>
            </a:r>
          </a:p>
        </p:txBody>
      </p:sp>
      <p:sp>
        <p:nvSpPr>
          <p:cNvPr id="8" name="image_4"/>
          <p:cNvSpPr>
            <a:spLocks noGrp="1"/>
          </p:cNvSpPr>
          <p:nvPr>
            <p:ph type="pic" sz="quarter" idx="35"/>
          </p:nvPr>
        </p:nvSpPr>
        <p:spPr>
          <a:xfrm>
            <a:off x="0" y="3429000"/>
            <a:ext cx="4064000" cy="3429000"/>
          </a:xfrm>
          <a:solidFill>
            <a:schemeClr val="bg1">
              <a:lumMod val="95000"/>
            </a:schemeClr>
          </a:solidFill>
        </p:spPr>
        <p:txBody>
          <a:bodyPr rtlCol="0">
            <a:normAutofit/>
          </a:bodyPr>
          <a:lstStyle>
            <a:lvl1pPr marL="0" indent="0">
              <a:buNone/>
              <a:defRPr/>
            </a:lvl1pPr>
          </a:lstStyle>
          <a:p>
            <a:pPr lvl="0"/>
            <a:r>
              <a:rPr lang="en-GB" noProof="0"/>
              <a:t>Click icon to add picture</a:t>
            </a:r>
            <a:endParaRPr lang="en-NL" noProof="0"/>
          </a:p>
        </p:txBody>
      </p:sp>
      <p:sp>
        <p:nvSpPr>
          <p:cNvPr id="16" name="copy_4"/>
          <p:cNvSpPr>
            <a:spLocks noGrp="1"/>
          </p:cNvSpPr>
          <p:nvPr>
            <p:ph type="body" sz="quarter" idx="42"/>
          </p:nvPr>
        </p:nvSpPr>
        <p:spPr>
          <a:xfrm>
            <a:off x="0" y="5798519"/>
            <a:ext cx="3405809" cy="693297"/>
          </a:xfrm>
          <a:noFill/>
        </p:spPr>
        <p:txBody>
          <a:bodyPr lIns="216000" rIns="216000" anchor="ctr">
            <a:noAutofit/>
          </a:bodyPr>
          <a:lstStyle>
            <a:lvl1pPr marL="0" indent="0" algn="l">
              <a:buNone/>
              <a:defRPr/>
            </a:lvl1pPr>
          </a:lstStyle>
          <a:p>
            <a:pPr lvl="0"/>
            <a:r>
              <a:rPr lang="en-GB"/>
              <a:t>Click to edit Master text styles</a:t>
            </a:r>
          </a:p>
        </p:txBody>
      </p:sp>
      <p:sp>
        <p:nvSpPr>
          <p:cNvPr id="7" name="image_3"/>
          <p:cNvSpPr>
            <a:spLocks noGrp="1"/>
          </p:cNvSpPr>
          <p:nvPr>
            <p:ph type="pic" sz="quarter" idx="34"/>
          </p:nvPr>
        </p:nvSpPr>
        <p:spPr>
          <a:xfrm>
            <a:off x="8128000" y="0"/>
            <a:ext cx="4064000" cy="3429000"/>
          </a:xfrm>
          <a:solidFill>
            <a:schemeClr val="bg1">
              <a:lumMod val="95000"/>
            </a:schemeClr>
          </a:solidFill>
        </p:spPr>
        <p:txBody>
          <a:bodyPr rtlCol="0">
            <a:normAutofit/>
          </a:bodyPr>
          <a:lstStyle>
            <a:lvl1pPr marL="0" indent="0">
              <a:buNone/>
              <a:defRPr/>
            </a:lvl1pPr>
          </a:lstStyle>
          <a:p>
            <a:pPr lvl="0"/>
            <a:r>
              <a:rPr lang="en-GB" noProof="0"/>
              <a:t>Click icon to add picture</a:t>
            </a:r>
            <a:endParaRPr lang="en-NL" noProof="0"/>
          </a:p>
        </p:txBody>
      </p:sp>
      <p:sp>
        <p:nvSpPr>
          <p:cNvPr id="13" name="copy_3"/>
          <p:cNvSpPr>
            <a:spLocks noGrp="1"/>
          </p:cNvSpPr>
          <p:nvPr>
            <p:ph type="body" sz="quarter" idx="39"/>
          </p:nvPr>
        </p:nvSpPr>
        <p:spPr>
          <a:xfrm>
            <a:off x="8128000" y="2369518"/>
            <a:ext cx="3405809" cy="693297"/>
          </a:xfrm>
          <a:noFill/>
        </p:spPr>
        <p:txBody>
          <a:bodyPr lIns="216000" rIns="216000" anchor="ctr">
            <a:noAutofit/>
          </a:bodyPr>
          <a:lstStyle>
            <a:lvl1pPr marL="0" indent="0" algn="l">
              <a:buNone/>
              <a:defRPr/>
            </a:lvl1pPr>
          </a:lstStyle>
          <a:p>
            <a:pPr lvl="0"/>
            <a:r>
              <a:rPr lang="en-GB"/>
              <a:t>Click to edit Master text styles</a:t>
            </a:r>
          </a:p>
        </p:txBody>
      </p:sp>
      <p:sp>
        <p:nvSpPr>
          <p:cNvPr id="5" name="image_2"/>
          <p:cNvSpPr>
            <a:spLocks noGrp="1"/>
          </p:cNvSpPr>
          <p:nvPr>
            <p:ph type="pic" sz="quarter" idx="32"/>
          </p:nvPr>
        </p:nvSpPr>
        <p:spPr>
          <a:xfrm>
            <a:off x="4064000" y="0"/>
            <a:ext cx="4064000" cy="3429000"/>
          </a:xfrm>
          <a:solidFill>
            <a:schemeClr val="bg1">
              <a:lumMod val="95000"/>
            </a:schemeClr>
          </a:solidFill>
        </p:spPr>
        <p:txBody>
          <a:bodyPr rtlCol="0">
            <a:normAutofit/>
          </a:bodyPr>
          <a:lstStyle>
            <a:lvl1pPr marL="0" indent="0">
              <a:buNone/>
              <a:defRPr/>
            </a:lvl1pPr>
          </a:lstStyle>
          <a:p>
            <a:pPr lvl="0"/>
            <a:r>
              <a:rPr lang="en-GB" noProof="0"/>
              <a:t>Click icon to add picture</a:t>
            </a:r>
            <a:endParaRPr lang="en-NL" noProof="0"/>
          </a:p>
        </p:txBody>
      </p:sp>
      <p:sp>
        <p:nvSpPr>
          <p:cNvPr id="12" name="copy_2"/>
          <p:cNvSpPr>
            <a:spLocks noGrp="1"/>
          </p:cNvSpPr>
          <p:nvPr>
            <p:ph type="body" sz="quarter" idx="38"/>
          </p:nvPr>
        </p:nvSpPr>
        <p:spPr>
          <a:xfrm>
            <a:off x="4064000" y="2369518"/>
            <a:ext cx="3405809" cy="693297"/>
          </a:xfrm>
          <a:noFill/>
        </p:spPr>
        <p:txBody>
          <a:bodyPr lIns="216000" rIns="216000" anchor="ctr">
            <a:noAutofit/>
          </a:bodyPr>
          <a:lstStyle>
            <a:lvl1pPr marL="0" indent="0" algn="l">
              <a:buNone/>
              <a:defRPr/>
            </a:lvl1pPr>
          </a:lstStyle>
          <a:p>
            <a:pPr lvl="0"/>
            <a:r>
              <a:rPr lang="en-GB"/>
              <a:t>Click to edit Master text styles</a:t>
            </a:r>
          </a:p>
        </p:txBody>
      </p:sp>
      <p:sp>
        <p:nvSpPr>
          <p:cNvPr id="9" name="image_1"/>
          <p:cNvSpPr>
            <a:spLocks noGrp="1"/>
          </p:cNvSpPr>
          <p:nvPr>
            <p:ph type="pic" sz="quarter" idx="36"/>
          </p:nvPr>
        </p:nvSpPr>
        <p:spPr>
          <a:xfrm>
            <a:off x="0" y="0"/>
            <a:ext cx="4064000" cy="3429000"/>
          </a:xfrm>
          <a:solidFill>
            <a:schemeClr val="bg1">
              <a:lumMod val="95000"/>
            </a:schemeClr>
          </a:solidFill>
        </p:spPr>
        <p:txBody>
          <a:bodyPr rtlCol="0">
            <a:normAutofit/>
          </a:bodyPr>
          <a:lstStyle>
            <a:lvl1pPr marL="0" indent="0">
              <a:buNone/>
              <a:defRPr/>
            </a:lvl1pPr>
          </a:lstStyle>
          <a:p>
            <a:pPr lvl="0"/>
            <a:r>
              <a:rPr lang="en-GB" noProof="0"/>
              <a:t>Click icon to add picture</a:t>
            </a:r>
            <a:endParaRPr lang="en-NL" noProof="0"/>
          </a:p>
        </p:txBody>
      </p:sp>
      <p:sp>
        <p:nvSpPr>
          <p:cNvPr id="11" name="copy_1"/>
          <p:cNvSpPr>
            <a:spLocks noGrp="1"/>
          </p:cNvSpPr>
          <p:nvPr>
            <p:ph type="body" sz="quarter" idx="37"/>
          </p:nvPr>
        </p:nvSpPr>
        <p:spPr>
          <a:xfrm>
            <a:off x="0" y="2369519"/>
            <a:ext cx="3405809" cy="693297"/>
          </a:xfrm>
          <a:noFill/>
        </p:spPr>
        <p:txBody>
          <a:bodyPr lIns="216000" rIns="216000" anchor="ctr">
            <a:noAutofit/>
          </a:bodyPr>
          <a:lstStyle>
            <a:lvl1pPr marL="0" indent="0" algn="l">
              <a:buNone/>
              <a:defRPr/>
            </a:lvl1pPr>
          </a:lstStyle>
          <a:p>
            <a:pPr lvl="0"/>
            <a:r>
              <a:rPr lang="en-GB"/>
              <a:t>Click to edit Master text styles</a:t>
            </a:r>
          </a:p>
        </p:txBody>
      </p:sp>
    </p:spTree>
    <p:extLst>
      <p:ext uri="{BB962C8B-B14F-4D97-AF65-F5344CB8AC3E}">
        <p14:creationId xmlns:p14="http://schemas.microsoft.com/office/powerpoint/2010/main" val="1224101164"/>
      </p:ext>
    </p:extLst>
  </p:cSld>
  <p:clrMapOvr>
    <a:masterClrMapping/>
  </p:clrMapOvr>
  <p:hf sldNum="0"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_v3">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3BC83DF1-6869-5C34-B211-AEC145697DCF}"/>
              </a:ext>
            </a:extLst>
          </p:cNvPr>
          <p:cNvCxnSpPr>
            <a:cxnSpLocks/>
          </p:cNvCxnSpPr>
          <p:nvPr/>
        </p:nvCxnSpPr>
        <p:spPr>
          <a:xfrm flipH="1">
            <a:off x="838200" y="4144963"/>
            <a:ext cx="333375" cy="0"/>
          </a:xfrm>
          <a:prstGeom prst="line">
            <a:avLst/>
          </a:prstGeom>
          <a:ln w="63500">
            <a:solidFill>
              <a:schemeClr val="accent1"/>
            </a:solidFill>
          </a:ln>
        </p:spPr>
        <p:style>
          <a:lnRef idx="3">
            <a:schemeClr val="dk1"/>
          </a:lnRef>
          <a:fillRef idx="0">
            <a:schemeClr val="dk1"/>
          </a:fillRef>
          <a:effectRef idx="2">
            <a:schemeClr val="dk1"/>
          </a:effectRef>
          <a:fontRef idx="minor">
            <a:schemeClr val="tx1"/>
          </a:fontRef>
        </p:style>
      </p:cxnSp>
      <p:pic>
        <p:nvPicPr>
          <p:cNvPr id="4" name="Graphic 6">
            <a:extLst>
              <a:ext uri="{FF2B5EF4-FFF2-40B4-BE49-F238E27FC236}">
                <a16:creationId xmlns:a16="http://schemas.microsoft.com/office/drawing/2014/main" id="{11477AFE-0280-7834-263C-9E5CBF418397}"/>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5057775" y="384175"/>
            <a:ext cx="2076450" cy="676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Subtitle_2022"/>
          <p:cNvSpPr>
            <a:spLocks noGrp="1"/>
          </p:cNvSpPr>
          <p:nvPr>
            <p:ph type="body" sz="quarter" idx="10"/>
          </p:nvPr>
        </p:nvSpPr>
        <p:spPr>
          <a:xfrm>
            <a:off x="838201" y="4341479"/>
            <a:ext cx="10515600" cy="845664"/>
          </a:xfrm>
        </p:spPr>
        <p:txBody>
          <a:bodyPr>
            <a:noAutofit/>
          </a:bodyPr>
          <a:lstStyle>
            <a:lvl1pPr marL="0" indent="0" algn="l">
              <a:lnSpc>
                <a:spcPct val="100000"/>
              </a:lnSpc>
              <a:buNone/>
              <a:defRPr b="0" i="0" spc="0">
                <a:latin typeface="Arial" panose="020B0604020202020204" pitchFamily="34" charset="0"/>
                <a:cs typeface="Arial" panose="020B0604020202020204" pitchFamily="34" charset="0"/>
              </a:defRPr>
            </a:lvl1pPr>
            <a:lvl2pPr algn="ctr">
              <a:defRPr/>
            </a:lvl2pPr>
            <a:lvl3pPr algn="ctr">
              <a:defRPr/>
            </a:lvl3pPr>
            <a:lvl4pPr algn="ctr">
              <a:defRPr/>
            </a:lvl4pPr>
            <a:lvl5pPr algn="ctr">
              <a:defRPr/>
            </a:lvl5pPr>
          </a:lstStyle>
          <a:p>
            <a:pPr lvl="0"/>
            <a:r>
              <a:rPr lang="en-GB"/>
              <a:t>Click to edit Master text styles</a:t>
            </a:r>
          </a:p>
        </p:txBody>
      </p:sp>
      <p:sp>
        <p:nvSpPr>
          <p:cNvPr id="2" name="Title_2022"/>
          <p:cNvSpPr>
            <a:spLocks noGrp="1"/>
          </p:cNvSpPr>
          <p:nvPr>
            <p:ph type="title"/>
          </p:nvPr>
        </p:nvSpPr>
        <p:spPr>
          <a:xfrm>
            <a:off x="838201" y="1117599"/>
            <a:ext cx="10515600" cy="2982259"/>
          </a:xfrm>
          <a:prstGeom prst="rect">
            <a:avLst/>
          </a:prstGeom>
        </p:spPr>
        <p:txBody>
          <a:bodyPr anchor="b">
            <a:noAutofit/>
          </a:bodyPr>
          <a:lstStyle>
            <a:lvl1pPr algn="l">
              <a:defRPr sz="3600" b="1" i="0">
                <a:latin typeface="Arial Black" panose="020B0604020202020204" pitchFamily="34" charset="0"/>
                <a:cs typeface="Arial Black" panose="020B0604020202020204" pitchFamily="34" charset="0"/>
              </a:defRPr>
            </a:lvl1pPr>
          </a:lstStyle>
          <a:p>
            <a:r>
              <a:rPr lang="en-GB"/>
              <a:t>Click to edit Master title style</a:t>
            </a:r>
            <a:endParaRPr lang="en-NL"/>
          </a:p>
        </p:txBody>
      </p:sp>
    </p:spTree>
    <p:extLst>
      <p:ext uri="{BB962C8B-B14F-4D97-AF65-F5344CB8AC3E}">
        <p14:creationId xmlns:p14="http://schemas.microsoft.com/office/powerpoint/2010/main" val="3162773679"/>
      </p:ext>
    </p:extLst>
  </p:cSld>
  <p:clrMapOvr>
    <a:masterClrMapping/>
  </p:clrMapOvr>
  <p:hf sldNum="0" hd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_sub_full-bleed-image">
    <p:spTree>
      <p:nvGrpSpPr>
        <p:cNvPr id="1" name=""/>
        <p:cNvGrpSpPr/>
        <p:nvPr/>
      </p:nvGrpSpPr>
      <p:grpSpPr>
        <a:xfrm>
          <a:off x="0" y="0"/>
          <a:ext cx="0" cy="0"/>
          <a:chOff x="0" y="0"/>
          <a:chExt cx="0" cy="0"/>
        </a:xfrm>
      </p:grpSpPr>
      <p:sp>
        <p:nvSpPr>
          <p:cNvPr id="3" name="image_2022"/>
          <p:cNvSpPr>
            <a:spLocks noGrp="1"/>
          </p:cNvSpPr>
          <p:nvPr>
            <p:ph type="pic" sz="quarter" idx="29"/>
          </p:nvPr>
        </p:nvSpPr>
        <p:spPr>
          <a:xfrm>
            <a:off x="0" y="0"/>
            <a:ext cx="12191999" cy="6858000"/>
          </a:xfrm>
          <a:solidFill>
            <a:schemeClr val="bg1">
              <a:lumMod val="95000"/>
            </a:schemeClr>
          </a:solidFill>
        </p:spPr>
        <p:txBody>
          <a:bodyPr rtlCol="0">
            <a:normAutofit/>
          </a:bodyPr>
          <a:lstStyle>
            <a:lvl1pPr marL="0" indent="0">
              <a:buFontTx/>
              <a:buNone/>
              <a:defRPr/>
            </a:lvl1pPr>
          </a:lstStyle>
          <a:p>
            <a:pPr lvl="0"/>
            <a:r>
              <a:rPr lang="en-GB" noProof="0"/>
              <a:t>Click icon to add picture</a:t>
            </a:r>
            <a:endParaRPr lang="en-NL" noProof="0"/>
          </a:p>
        </p:txBody>
      </p:sp>
      <p:sp>
        <p:nvSpPr>
          <p:cNvPr id="10" name="Subtitle_2022"/>
          <p:cNvSpPr>
            <a:spLocks noGrp="1"/>
          </p:cNvSpPr>
          <p:nvPr>
            <p:ph type="body" sz="quarter" idx="14"/>
          </p:nvPr>
        </p:nvSpPr>
        <p:spPr>
          <a:xfrm>
            <a:off x="513011" y="935474"/>
            <a:ext cx="11157211" cy="341632"/>
          </a:xfrm>
        </p:spPr>
        <p:txBody>
          <a:bodyPr rtlCol="0">
            <a:noAutofit/>
          </a:bodyPr>
          <a:lstStyle>
            <a:lvl1pPr marL="0" indent="0">
              <a:buFontTx/>
              <a:buNone/>
              <a:defRPr lang="en-GB">
                <a:solidFill>
                  <a:schemeClr val="bg1">
                    <a:lumMod val="50000"/>
                  </a:schemeClr>
                </a:solidFill>
              </a:defRPr>
            </a:lvl1pPr>
          </a:lstStyle>
          <a:p>
            <a:pPr lvl="0"/>
            <a:r>
              <a:rPr lang="en-GB"/>
              <a:t>Click to edit Master text styles</a:t>
            </a:r>
          </a:p>
        </p:txBody>
      </p:sp>
      <p:sp>
        <p:nvSpPr>
          <p:cNvPr id="9" name="Title_2022"/>
          <p:cNvSpPr>
            <a:spLocks noGrp="1"/>
          </p:cNvSpPr>
          <p:nvPr>
            <p:ph type="title"/>
          </p:nvPr>
        </p:nvSpPr>
        <p:spPr>
          <a:xfrm>
            <a:off x="513012" y="401366"/>
            <a:ext cx="11157211" cy="535531"/>
          </a:xfrm>
          <a:prstGeom prst="rect">
            <a:avLst/>
          </a:prstGeom>
        </p:spPr>
        <p:txBody>
          <a:bodyPr rtlCol="0"/>
          <a:lstStyle>
            <a:lvl1pPr>
              <a:defRPr lang="en-NL" sz="3200" dirty="0"/>
            </a:lvl1pPr>
          </a:lstStyle>
          <a:p>
            <a:pPr lvl="0"/>
            <a:r>
              <a:rPr lang="en-GB"/>
              <a:t>Click to edit Master title style</a:t>
            </a:r>
            <a:endParaRPr lang="en-NL"/>
          </a:p>
        </p:txBody>
      </p:sp>
    </p:spTree>
    <p:extLst>
      <p:ext uri="{BB962C8B-B14F-4D97-AF65-F5344CB8AC3E}">
        <p14:creationId xmlns:p14="http://schemas.microsoft.com/office/powerpoint/2010/main" val="1507107960"/>
      </p:ext>
    </p:extLst>
  </p:cSld>
  <p:clrMapOvr>
    <a:masterClrMapping/>
  </p:clrMapOvr>
  <p:hf sldNum="0" hd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lored_textboxes_1">
    <p:spTree>
      <p:nvGrpSpPr>
        <p:cNvPr id="1" name=""/>
        <p:cNvGrpSpPr/>
        <p:nvPr/>
      </p:nvGrpSpPr>
      <p:grpSpPr>
        <a:xfrm>
          <a:off x="0" y="0"/>
          <a:ext cx="0" cy="0"/>
          <a:chOff x="0" y="0"/>
          <a:chExt cx="0" cy="0"/>
        </a:xfrm>
      </p:grpSpPr>
      <p:sp>
        <p:nvSpPr>
          <p:cNvPr id="8" name="box_1"/>
          <p:cNvSpPr>
            <a:spLocks noGrp="1"/>
          </p:cNvSpPr>
          <p:nvPr>
            <p:ph type="body" sz="quarter" idx="14"/>
          </p:nvPr>
        </p:nvSpPr>
        <p:spPr>
          <a:xfrm>
            <a:off x="6095999" y="0"/>
            <a:ext cx="6096001" cy="6857996"/>
          </a:xfrm>
          <a:solidFill>
            <a:schemeClr val="bg1">
              <a:lumMod val="95000"/>
            </a:schemeClr>
          </a:solidFill>
        </p:spPr>
        <p:txBody>
          <a:bodyPr lIns="360000" rIns="144000" anchor="ctr">
            <a:normAutofit/>
          </a:bodyPr>
          <a:lstStyle>
            <a:lvl1pPr marL="0" indent="0">
              <a:buNone/>
              <a:defRPr sz="2000">
                <a:solidFill>
                  <a:schemeClr val="tx1"/>
                </a:solidFill>
              </a:defRPr>
            </a:lvl1pPr>
          </a:lstStyle>
          <a:p>
            <a:pPr lvl="0"/>
            <a:r>
              <a:rPr lang="en-GB"/>
              <a:t>Click to edit Master text styles</a:t>
            </a:r>
          </a:p>
        </p:txBody>
      </p:sp>
      <p:sp>
        <p:nvSpPr>
          <p:cNvPr id="5" name="bodycopy_2022"/>
          <p:cNvSpPr>
            <a:spLocks noGrp="1"/>
          </p:cNvSpPr>
          <p:nvPr>
            <p:ph type="body" sz="quarter" idx="13"/>
          </p:nvPr>
        </p:nvSpPr>
        <p:spPr>
          <a:xfrm>
            <a:off x="302400" y="3429000"/>
            <a:ext cx="5576806" cy="2981259"/>
          </a:xfrm>
        </p:spPr>
        <p:txBody>
          <a:bodyPr/>
          <a:lstStyle>
            <a:lvl1pPr marL="0" indent="0">
              <a:buNone/>
              <a:defRPr/>
            </a:lvl1pPr>
          </a:lstStyle>
          <a:p>
            <a:pPr lvl="0"/>
            <a:r>
              <a:rPr lang="en-GB"/>
              <a:t>Click to edit Master text styles</a:t>
            </a:r>
          </a:p>
        </p:txBody>
      </p:sp>
      <p:sp>
        <p:nvSpPr>
          <p:cNvPr id="2" name="Title_2022"/>
          <p:cNvSpPr>
            <a:spLocks noGrp="1"/>
          </p:cNvSpPr>
          <p:nvPr>
            <p:ph type="title"/>
          </p:nvPr>
        </p:nvSpPr>
        <p:spPr>
          <a:xfrm>
            <a:off x="302401" y="2573975"/>
            <a:ext cx="5628320" cy="535531"/>
          </a:xfrm>
          <a:prstGeom prst="rect">
            <a:avLst/>
          </a:prstGeom>
        </p:spPr>
        <p:txBody>
          <a:bodyPr anchor="b"/>
          <a:lstStyle>
            <a:lvl1pPr>
              <a:defRPr sz="3200"/>
            </a:lvl1pPr>
          </a:lstStyle>
          <a:p>
            <a:r>
              <a:rPr lang="en-GB"/>
              <a:t>Click to edit Master title style</a:t>
            </a:r>
            <a:endParaRPr lang="en-NL"/>
          </a:p>
        </p:txBody>
      </p:sp>
      <p:sp>
        <p:nvSpPr>
          <p:cNvPr id="3" name="slide_number_2022">
            <a:extLst>
              <a:ext uri="{FF2B5EF4-FFF2-40B4-BE49-F238E27FC236}">
                <a16:creationId xmlns:a16="http://schemas.microsoft.com/office/drawing/2014/main" id="{A00C9AD2-FD04-07E1-C119-9520BDF84192}"/>
              </a:ext>
            </a:extLst>
          </p:cNvPr>
          <p:cNvSpPr>
            <a:spLocks noGrp="1"/>
          </p:cNvSpPr>
          <p:nvPr>
            <p:ph type="sldNum" sz="quarter" idx="15"/>
          </p:nvPr>
        </p:nvSpPr>
        <p:spPr/>
        <p:txBody>
          <a:bodyPr/>
          <a:lstStyle>
            <a:lvl1pPr>
              <a:defRPr/>
            </a:lvl1pPr>
          </a:lstStyle>
          <a:p>
            <a:pPr>
              <a:defRPr/>
            </a:pPr>
            <a:fld id="{CF1173D2-4EE6-F84D-9E4C-A9D0F4748DBE}" type="slidenum">
              <a:rPr lang="en-NL"/>
              <a:pPr>
                <a:defRPr/>
              </a:pPr>
              <a:t>‹#›</a:t>
            </a:fld>
            <a:endParaRPr lang="en-NL"/>
          </a:p>
        </p:txBody>
      </p:sp>
      <p:sp>
        <p:nvSpPr>
          <p:cNvPr id="4" name="Footer Placeholder 3">
            <a:extLst>
              <a:ext uri="{FF2B5EF4-FFF2-40B4-BE49-F238E27FC236}">
                <a16:creationId xmlns:a16="http://schemas.microsoft.com/office/drawing/2014/main" id="{1ED9BFA4-708D-3357-65F8-FCCC37362DA3}"/>
              </a:ext>
            </a:extLst>
          </p:cNvPr>
          <p:cNvSpPr>
            <a:spLocks noGrp="1"/>
          </p:cNvSpPr>
          <p:nvPr>
            <p:ph type="ftr" sz="quarter" idx="16"/>
          </p:nvPr>
        </p:nvSpPr>
        <p:spPr/>
        <p:txBody>
          <a:bodyPr/>
          <a:lstStyle>
            <a:lvl1pPr>
              <a:defRPr/>
            </a:lvl1pPr>
          </a:lstStyle>
          <a:p>
            <a:pPr>
              <a:defRPr/>
            </a:pPr>
            <a:r>
              <a:rPr lang="en-GB"/>
              <a:t>© 2024 TomTom</a:t>
            </a:r>
          </a:p>
        </p:txBody>
      </p:sp>
    </p:spTree>
    <p:extLst>
      <p:ext uri="{BB962C8B-B14F-4D97-AF65-F5344CB8AC3E}">
        <p14:creationId xmlns:p14="http://schemas.microsoft.com/office/powerpoint/2010/main" val="1772635880"/>
      </p:ext>
    </p:extLst>
  </p:cSld>
  <p:clrMapOvr>
    <a:masterClrMapping/>
  </p:clrMapOvr>
  <p:hf sldNum="0" hd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lored_textboxes_2">
    <p:spTree>
      <p:nvGrpSpPr>
        <p:cNvPr id="1" name=""/>
        <p:cNvGrpSpPr/>
        <p:nvPr/>
      </p:nvGrpSpPr>
      <p:grpSpPr>
        <a:xfrm>
          <a:off x="0" y="0"/>
          <a:ext cx="0" cy="0"/>
          <a:chOff x="0" y="0"/>
          <a:chExt cx="0" cy="0"/>
        </a:xfrm>
      </p:grpSpPr>
      <p:sp>
        <p:nvSpPr>
          <p:cNvPr id="8" name="box_2"/>
          <p:cNvSpPr>
            <a:spLocks noGrp="1"/>
          </p:cNvSpPr>
          <p:nvPr>
            <p:ph type="body" sz="quarter" idx="14"/>
          </p:nvPr>
        </p:nvSpPr>
        <p:spPr>
          <a:xfrm>
            <a:off x="6095999" y="3429000"/>
            <a:ext cx="6096001" cy="3428996"/>
          </a:xfrm>
          <a:solidFill>
            <a:schemeClr val="bg1">
              <a:lumMod val="95000"/>
            </a:schemeClr>
          </a:solidFill>
        </p:spPr>
        <p:txBody>
          <a:bodyPr lIns="360000" rIns="144000" anchor="ctr">
            <a:noAutofit/>
          </a:bodyPr>
          <a:lstStyle>
            <a:lvl1pPr marL="0" indent="0">
              <a:buNone/>
              <a:defRPr sz="2000">
                <a:solidFill>
                  <a:schemeClr val="tx1"/>
                </a:solidFill>
              </a:defRPr>
            </a:lvl1pPr>
          </a:lstStyle>
          <a:p>
            <a:pPr lvl="0"/>
            <a:r>
              <a:rPr lang="en-GB"/>
              <a:t>Click to edit Master text styles</a:t>
            </a:r>
          </a:p>
        </p:txBody>
      </p:sp>
      <p:sp>
        <p:nvSpPr>
          <p:cNvPr id="3" name="box_1"/>
          <p:cNvSpPr>
            <a:spLocks noGrp="1"/>
          </p:cNvSpPr>
          <p:nvPr>
            <p:ph type="body" sz="quarter" idx="21"/>
          </p:nvPr>
        </p:nvSpPr>
        <p:spPr>
          <a:xfrm>
            <a:off x="6095999" y="4"/>
            <a:ext cx="6096001" cy="3428996"/>
          </a:xfrm>
          <a:solidFill>
            <a:schemeClr val="bg1">
              <a:lumMod val="95000"/>
            </a:schemeClr>
          </a:solidFill>
        </p:spPr>
        <p:txBody>
          <a:bodyPr lIns="360000" rIns="144000" anchor="ctr">
            <a:noAutofit/>
          </a:bodyPr>
          <a:lstStyle>
            <a:lvl1pPr marL="0" indent="0">
              <a:buNone/>
              <a:defRPr sz="2000">
                <a:solidFill>
                  <a:schemeClr val="tx1"/>
                </a:solidFill>
              </a:defRPr>
            </a:lvl1pPr>
          </a:lstStyle>
          <a:p>
            <a:pPr lvl="0"/>
            <a:r>
              <a:rPr lang="en-GB"/>
              <a:t>Click to edit Master text styles</a:t>
            </a:r>
          </a:p>
        </p:txBody>
      </p:sp>
      <p:sp>
        <p:nvSpPr>
          <p:cNvPr id="5" name="bodycopy_2022"/>
          <p:cNvSpPr>
            <a:spLocks noGrp="1"/>
          </p:cNvSpPr>
          <p:nvPr>
            <p:ph type="body" sz="quarter" idx="13"/>
          </p:nvPr>
        </p:nvSpPr>
        <p:spPr>
          <a:xfrm>
            <a:off x="302400" y="3429000"/>
            <a:ext cx="5576806" cy="2981259"/>
          </a:xfrm>
        </p:spPr>
        <p:txBody>
          <a:bodyPr>
            <a:noAutofit/>
          </a:bodyPr>
          <a:lstStyle>
            <a:lvl1pPr marL="0" indent="0">
              <a:buNone/>
              <a:defRPr/>
            </a:lvl1pPr>
          </a:lstStyle>
          <a:p>
            <a:pPr lvl="0"/>
            <a:r>
              <a:rPr lang="en-GB"/>
              <a:t>Click to edit Master text styles</a:t>
            </a:r>
          </a:p>
        </p:txBody>
      </p:sp>
      <p:sp>
        <p:nvSpPr>
          <p:cNvPr id="2" name="Title_2022"/>
          <p:cNvSpPr>
            <a:spLocks noGrp="1"/>
          </p:cNvSpPr>
          <p:nvPr>
            <p:ph type="title"/>
          </p:nvPr>
        </p:nvSpPr>
        <p:spPr>
          <a:xfrm>
            <a:off x="302401" y="2573975"/>
            <a:ext cx="5628320" cy="535531"/>
          </a:xfrm>
          <a:prstGeom prst="rect">
            <a:avLst/>
          </a:prstGeom>
        </p:spPr>
        <p:txBody>
          <a:bodyPr rtlCol="0" anchor="b"/>
          <a:lstStyle>
            <a:lvl1pPr>
              <a:defRPr lang="en-NL" sz="3200" dirty="0"/>
            </a:lvl1pPr>
          </a:lstStyle>
          <a:p>
            <a:pPr lvl="0"/>
            <a:r>
              <a:rPr lang="en-GB"/>
              <a:t>Click to edit Master title style</a:t>
            </a:r>
            <a:endParaRPr lang="en-NL"/>
          </a:p>
        </p:txBody>
      </p:sp>
      <p:sp>
        <p:nvSpPr>
          <p:cNvPr id="4" name="slide_number_2022">
            <a:extLst>
              <a:ext uri="{FF2B5EF4-FFF2-40B4-BE49-F238E27FC236}">
                <a16:creationId xmlns:a16="http://schemas.microsoft.com/office/drawing/2014/main" id="{AE38117F-616C-E0D0-2EC8-B2513FB9937C}"/>
              </a:ext>
            </a:extLst>
          </p:cNvPr>
          <p:cNvSpPr>
            <a:spLocks noGrp="1"/>
          </p:cNvSpPr>
          <p:nvPr>
            <p:ph type="sldNum" sz="quarter" idx="22"/>
          </p:nvPr>
        </p:nvSpPr>
        <p:spPr/>
        <p:txBody>
          <a:bodyPr/>
          <a:lstStyle>
            <a:lvl1pPr>
              <a:defRPr/>
            </a:lvl1pPr>
          </a:lstStyle>
          <a:p>
            <a:pPr>
              <a:defRPr/>
            </a:pPr>
            <a:fld id="{FDA770EE-9F29-9E4E-BC64-84AD8D7B9DB4}" type="slidenum">
              <a:rPr lang="en-NL"/>
              <a:pPr>
                <a:defRPr/>
              </a:pPr>
              <a:t>‹#›</a:t>
            </a:fld>
            <a:endParaRPr lang="en-NL"/>
          </a:p>
        </p:txBody>
      </p:sp>
      <p:sp>
        <p:nvSpPr>
          <p:cNvPr id="6" name="Footer Placeholder 3">
            <a:extLst>
              <a:ext uri="{FF2B5EF4-FFF2-40B4-BE49-F238E27FC236}">
                <a16:creationId xmlns:a16="http://schemas.microsoft.com/office/drawing/2014/main" id="{AE684BD0-34C9-63D0-3489-AAE9935BD12F}"/>
              </a:ext>
            </a:extLst>
          </p:cNvPr>
          <p:cNvSpPr>
            <a:spLocks noGrp="1"/>
          </p:cNvSpPr>
          <p:nvPr>
            <p:ph type="ftr" sz="quarter" idx="23"/>
          </p:nvPr>
        </p:nvSpPr>
        <p:spPr/>
        <p:txBody>
          <a:bodyPr/>
          <a:lstStyle>
            <a:lvl1pPr>
              <a:defRPr/>
            </a:lvl1pPr>
          </a:lstStyle>
          <a:p>
            <a:pPr>
              <a:defRPr/>
            </a:pPr>
            <a:r>
              <a:rPr lang="en-GB"/>
              <a:t>© 2024 TomTom</a:t>
            </a:r>
          </a:p>
        </p:txBody>
      </p:sp>
    </p:spTree>
    <p:extLst>
      <p:ext uri="{BB962C8B-B14F-4D97-AF65-F5344CB8AC3E}">
        <p14:creationId xmlns:p14="http://schemas.microsoft.com/office/powerpoint/2010/main" val="941203873"/>
      </p:ext>
    </p:extLst>
  </p:cSld>
  <p:clrMapOvr>
    <a:masterClrMapping/>
  </p:clrMapOvr>
  <p:hf sldNum="0" hd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lored_textboxes_3">
    <p:spTree>
      <p:nvGrpSpPr>
        <p:cNvPr id="1" name=""/>
        <p:cNvGrpSpPr/>
        <p:nvPr/>
      </p:nvGrpSpPr>
      <p:grpSpPr>
        <a:xfrm>
          <a:off x="0" y="0"/>
          <a:ext cx="0" cy="0"/>
          <a:chOff x="0" y="0"/>
          <a:chExt cx="0" cy="0"/>
        </a:xfrm>
      </p:grpSpPr>
      <p:sp>
        <p:nvSpPr>
          <p:cNvPr id="22" name="box_3"/>
          <p:cNvSpPr>
            <a:spLocks noGrp="1"/>
          </p:cNvSpPr>
          <p:nvPr>
            <p:ph type="body" sz="quarter" idx="18"/>
          </p:nvPr>
        </p:nvSpPr>
        <p:spPr>
          <a:xfrm>
            <a:off x="6095999" y="4590001"/>
            <a:ext cx="6096001" cy="2267999"/>
          </a:xfrm>
          <a:solidFill>
            <a:schemeClr val="bg1">
              <a:lumMod val="95000"/>
            </a:schemeClr>
          </a:solidFill>
        </p:spPr>
        <p:txBody>
          <a:bodyPr lIns="360000" rIns="144000" anchor="ctr">
            <a:noAutofit/>
          </a:bodyPr>
          <a:lstStyle>
            <a:lvl1pPr marL="0" indent="0">
              <a:buNone/>
              <a:defRPr sz="2000">
                <a:solidFill>
                  <a:schemeClr val="tx1"/>
                </a:solidFill>
              </a:defRPr>
            </a:lvl1pPr>
          </a:lstStyle>
          <a:p>
            <a:pPr lvl="0"/>
            <a:r>
              <a:rPr lang="en-GB"/>
              <a:t>Click to edit Master text styles</a:t>
            </a:r>
          </a:p>
        </p:txBody>
      </p:sp>
      <p:sp>
        <p:nvSpPr>
          <p:cNvPr id="20" name="box_2"/>
          <p:cNvSpPr>
            <a:spLocks noGrp="1"/>
          </p:cNvSpPr>
          <p:nvPr>
            <p:ph type="body" sz="quarter" idx="16"/>
          </p:nvPr>
        </p:nvSpPr>
        <p:spPr>
          <a:xfrm>
            <a:off x="6095999" y="2267999"/>
            <a:ext cx="6096001" cy="2322002"/>
          </a:xfrm>
          <a:solidFill>
            <a:schemeClr val="bg1">
              <a:lumMod val="95000"/>
            </a:schemeClr>
          </a:solidFill>
        </p:spPr>
        <p:txBody>
          <a:bodyPr lIns="360000" rIns="144000" anchor="ctr">
            <a:noAutofit/>
          </a:bodyPr>
          <a:lstStyle>
            <a:lvl1pPr marL="0" indent="0">
              <a:buNone/>
              <a:defRPr sz="2000">
                <a:solidFill>
                  <a:schemeClr val="tx1"/>
                </a:solidFill>
              </a:defRPr>
            </a:lvl1pPr>
          </a:lstStyle>
          <a:p>
            <a:pPr lvl="0"/>
            <a:r>
              <a:rPr lang="en-GB"/>
              <a:t>Click to edit Master text styles</a:t>
            </a:r>
          </a:p>
        </p:txBody>
      </p:sp>
      <p:sp>
        <p:nvSpPr>
          <p:cNvPr id="8" name="box_1"/>
          <p:cNvSpPr>
            <a:spLocks noGrp="1"/>
          </p:cNvSpPr>
          <p:nvPr>
            <p:ph type="body" sz="quarter" idx="14"/>
          </p:nvPr>
        </p:nvSpPr>
        <p:spPr>
          <a:xfrm>
            <a:off x="6095999" y="0"/>
            <a:ext cx="6096001" cy="2268000"/>
          </a:xfrm>
          <a:solidFill>
            <a:schemeClr val="bg1">
              <a:lumMod val="95000"/>
            </a:schemeClr>
          </a:solidFill>
        </p:spPr>
        <p:txBody>
          <a:bodyPr lIns="360000" rIns="144000" anchor="ctr">
            <a:noAutofit/>
          </a:bodyPr>
          <a:lstStyle>
            <a:lvl1pPr marL="0" indent="0">
              <a:buNone/>
              <a:defRPr sz="2000">
                <a:solidFill>
                  <a:schemeClr val="tx1"/>
                </a:solidFill>
              </a:defRPr>
            </a:lvl1pPr>
          </a:lstStyle>
          <a:p>
            <a:pPr lvl="0"/>
            <a:r>
              <a:rPr lang="en-GB"/>
              <a:t>Click to edit Master text styles</a:t>
            </a:r>
          </a:p>
        </p:txBody>
      </p:sp>
      <p:sp>
        <p:nvSpPr>
          <p:cNvPr id="5" name="bodycopy_2022"/>
          <p:cNvSpPr>
            <a:spLocks noGrp="1"/>
          </p:cNvSpPr>
          <p:nvPr>
            <p:ph type="body" sz="quarter" idx="13"/>
          </p:nvPr>
        </p:nvSpPr>
        <p:spPr>
          <a:xfrm>
            <a:off x="302400" y="3429000"/>
            <a:ext cx="5576806" cy="2981259"/>
          </a:xfrm>
        </p:spPr>
        <p:txBody>
          <a:bodyPr>
            <a:noAutofit/>
          </a:bodyPr>
          <a:lstStyle>
            <a:lvl1pPr marL="0" indent="0">
              <a:buNone/>
              <a:defRPr/>
            </a:lvl1pPr>
          </a:lstStyle>
          <a:p>
            <a:pPr lvl="0"/>
            <a:r>
              <a:rPr lang="en-GB"/>
              <a:t>Click to edit Master text styles</a:t>
            </a:r>
          </a:p>
        </p:txBody>
      </p:sp>
      <p:sp>
        <p:nvSpPr>
          <p:cNvPr id="2" name="Title_2022"/>
          <p:cNvSpPr>
            <a:spLocks noGrp="1"/>
          </p:cNvSpPr>
          <p:nvPr>
            <p:ph type="title"/>
          </p:nvPr>
        </p:nvSpPr>
        <p:spPr>
          <a:xfrm>
            <a:off x="302401" y="2573975"/>
            <a:ext cx="5628320" cy="535531"/>
          </a:xfrm>
          <a:prstGeom prst="rect">
            <a:avLst/>
          </a:prstGeom>
        </p:spPr>
        <p:txBody>
          <a:bodyPr rtlCol="0" anchor="b"/>
          <a:lstStyle>
            <a:lvl1pPr>
              <a:defRPr lang="en-NL" sz="3200"/>
            </a:lvl1pPr>
          </a:lstStyle>
          <a:p>
            <a:pPr lvl="0"/>
            <a:r>
              <a:rPr lang="en-GB"/>
              <a:t>Click to edit Master title style</a:t>
            </a:r>
            <a:endParaRPr lang="en-NL"/>
          </a:p>
        </p:txBody>
      </p:sp>
      <p:sp>
        <p:nvSpPr>
          <p:cNvPr id="3" name="slide_number_2022">
            <a:extLst>
              <a:ext uri="{FF2B5EF4-FFF2-40B4-BE49-F238E27FC236}">
                <a16:creationId xmlns:a16="http://schemas.microsoft.com/office/drawing/2014/main" id="{A4FC7495-717C-8BDF-7DF0-2A8C7B2FA9BA}"/>
              </a:ext>
            </a:extLst>
          </p:cNvPr>
          <p:cNvSpPr>
            <a:spLocks noGrp="1"/>
          </p:cNvSpPr>
          <p:nvPr>
            <p:ph type="sldNum" sz="quarter" idx="19"/>
          </p:nvPr>
        </p:nvSpPr>
        <p:spPr/>
        <p:txBody>
          <a:bodyPr/>
          <a:lstStyle>
            <a:lvl1pPr>
              <a:defRPr/>
            </a:lvl1pPr>
          </a:lstStyle>
          <a:p>
            <a:pPr>
              <a:defRPr/>
            </a:pPr>
            <a:fld id="{021A97CF-86CF-DB47-B3B2-48CF3EA03A2A}" type="slidenum">
              <a:rPr lang="en-NL"/>
              <a:pPr>
                <a:defRPr/>
              </a:pPr>
              <a:t>‹#›</a:t>
            </a:fld>
            <a:endParaRPr lang="en-NL"/>
          </a:p>
        </p:txBody>
      </p:sp>
      <p:sp>
        <p:nvSpPr>
          <p:cNvPr id="4" name="Footer Placeholder 3">
            <a:extLst>
              <a:ext uri="{FF2B5EF4-FFF2-40B4-BE49-F238E27FC236}">
                <a16:creationId xmlns:a16="http://schemas.microsoft.com/office/drawing/2014/main" id="{3512F713-5FA3-494B-21D1-5CDBB718ACE9}"/>
              </a:ext>
            </a:extLst>
          </p:cNvPr>
          <p:cNvSpPr>
            <a:spLocks noGrp="1"/>
          </p:cNvSpPr>
          <p:nvPr>
            <p:ph type="ftr" sz="quarter" idx="20"/>
          </p:nvPr>
        </p:nvSpPr>
        <p:spPr/>
        <p:txBody>
          <a:bodyPr/>
          <a:lstStyle>
            <a:lvl1pPr>
              <a:defRPr/>
            </a:lvl1pPr>
          </a:lstStyle>
          <a:p>
            <a:pPr>
              <a:defRPr/>
            </a:pPr>
            <a:r>
              <a:rPr lang="en-GB"/>
              <a:t>© 2024 TomTom</a:t>
            </a:r>
          </a:p>
        </p:txBody>
      </p:sp>
    </p:spTree>
    <p:extLst>
      <p:ext uri="{BB962C8B-B14F-4D97-AF65-F5344CB8AC3E}">
        <p14:creationId xmlns:p14="http://schemas.microsoft.com/office/powerpoint/2010/main" val="3789683280"/>
      </p:ext>
    </p:extLst>
  </p:cSld>
  <p:clrMapOvr>
    <a:masterClrMapping/>
  </p:clrMapOvr>
  <p:hf sldNum="0" hd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lored_textboxes_4">
    <p:spTree>
      <p:nvGrpSpPr>
        <p:cNvPr id="1" name=""/>
        <p:cNvGrpSpPr/>
        <p:nvPr/>
      </p:nvGrpSpPr>
      <p:grpSpPr>
        <a:xfrm>
          <a:off x="0" y="0"/>
          <a:ext cx="0" cy="0"/>
          <a:chOff x="0" y="0"/>
          <a:chExt cx="0" cy="0"/>
        </a:xfrm>
      </p:grpSpPr>
      <p:sp>
        <p:nvSpPr>
          <p:cNvPr id="14" name="box_4"/>
          <p:cNvSpPr>
            <a:spLocks noGrp="1"/>
          </p:cNvSpPr>
          <p:nvPr>
            <p:ph type="body" sz="quarter" idx="23"/>
          </p:nvPr>
        </p:nvSpPr>
        <p:spPr>
          <a:xfrm>
            <a:off x="6096000" y="5141918"/>
            <a:ext cx="6095999" cy="1713974"/>
          </a:xfrm>
          <a:solidFill>
            <a:schemeClr val="bg1">
              <a:lumMod val="95000"/>
            </a:schemeClr>
          </a:solidFill>
        </p:spPr>
        <p:txBody>
          <a:bodyPr lIns="503999" rIns="144000" anchor="ctr">
            <a:noAutofit/>
          </a:bodyPr>
          <a:lstStyle>
            <a:lvl1pPr marL="0" indent="0">
              <a:buNone/>
              <a:defRPr sz="2000">
                <a:solidFill>
                  <a:sysClr val="windowText" lastClr="000000"/>
                </a:solidFill>
              </a:defRPr>
            </a:lvl1pPr>
          </a:lstStyle>
          <a:p>
            <a:pPr lvl="0"/>
            <a:r>
              <a:rPr lang="en-GB"/>
              <a:t>Click to edit Master text styles</a:t>
            </a:r>
          </a:p>
        </p:txBody>
      </p:sp>
      <p:sp>
        <p:nvSpPr>
          <p:cNvPr id="13" name="box_3"/>
          <p:cNvSpPr>
            <a:spLocks noGrp="1"/>
          </p:cNvSpPr>
          <p:nvPr>
            <p:ph type="body" sz="quarter" idx="22"/>
          </p:nvPr>
        </p:nvSpPr>
        <p:spPr>
          <a:xfrm>
            <a:off x="6096000" y="3427944"/>
            <a:ext cx="6095999" cy="1713974"/>
          </a:xfrm>
          <a:solidFill>
            <a:schemeClr val="bg1">
              <a:lumMod val="95000"/>
            </a:schemeClr>
          </a:solidFill>
        </p:spPr>
        <p:txBody>
          <a:bodyPr lIns="503999" rIns="144000" anchor="ctr">
            <a:noAutofit/>
          </a:bodyPr>
          <a:lstStyle>
            <a:lvl1pPr marL="0" indent="0">
              <a:buNone/>
              <a:defRPr sz="2000">
                <a:solidFill>
                  <a:sysClr val="windowText" lastClr="000000"/>
                </a:solidFill>
              </a:defRPr>
            </a:lvl1pPr>
          </a:lstStyle>
          <a:p>
            <a:pPr lvl="0"/>
            <a:r>
              <a:rPr lang="en-GB"/>
              <a:t>Click to edit Master text styles</a:t>
            </a:r>
          </a:p>
        </p:txBody>
      </p:sp>
      <p:sp>
        <p:nvSpPr>
          <p:cNvPr id="12" name="box_2"/>
          <p:cNvSpPr>
            <a:spLocks noGrp="1"/>
          </p:cNvSpPr>
          <p:nvPr>
            <p:ph type="body" sz="quarter" idx="21"/>
          </p:nvPr>
        </p:nvSpPr>
        <p:spPr>
          <a:xfrm>
            <a:off x="6096000" y="1713972"/>
            <a:ext cx="6095999" cy="1713974"/>
          </a:xfrm>
          <a:solidFill>
            <a:schemeClr val="bg1">
              <a:lumMod val="95000"/>
            </a:schemeClr>
          </a:solidFill>
        </p:spPr>
        <p:txBody>
          <a:bodyPr lIns="503999" rIns="144000" anchor="ctr">
            <a:noAutofit/>
          </a:bodyPr>
          <a:lstStyle>
            <a:lvl1pPr marL="0" indent="0">
              <a:buNone/>
              <a:defRPr sz="2000">
                <a:solidFill>
                  <a:sysClr val="windowText" lastClr="000000"/>
                </a:solidFill>
              </a:defRPr>
            </a:lvl1pPr>
          </a:lstStyle>
          <a:p>
            <a:pPr lvl="0"/>
            <a:r>
              <a:rPr lang="en-GB"/>
              <a:t>Click to edit Master text styles</a:t>
            </a:r>
          </a:p>
        </p:txBody>
      </p:sp>
      <p:sp>
        <p:nvSpPr>
          <p:cNvPr id="8" name="box_1"/>
          <p:cNvSpPr>
            <a:spLocks noGrp="1"/>
          </p:cNvSpPr>
          <p:nvPr>
            <p:ph type="body" sz="quarter" idx="14"/>
          </p:nvPr>
        </p:nvSpPr>
        <p:spPr>
          <a:xfrm>
            <a:off x="6096000" y="-2"/>
            <a:ext cx="6095999" cy="1713974"/>
          </a:xfrm>
          <a:solidFill>
            <a:schemeClr val="bg1">
              <a:lumMod val="95000"/>
            </a:schemeClr>
          </a:solidFill>
        </p:spPr>
        <p:txBody>
          <a:bodyPr lIns="503999" rIns="144000" anchor="ctr">
            <a:noAutofit/>
          </a:bodyPr>
          <a:lstStyle>
            <a:lvl1pPr marL="0" indent="0">
              <a:buNone/>
              <a:defRPr sz="2000">
                <a:solidFill>
                  <a:sysClr val="windowText" lastClr="000000"/>
                </a:solidFill>
              </a:defRPr>
            </a:lvl1pPr>
          </a:lstStyle>
          <a:p>
            <a:pPr lvl="0"/>
            <a:r>
              <a:rPr lang="en-GB"/>
              <a:t>Click to edit Master text styles</a:t>
            </a:r>
          </a:p>
        </p:txBody>
      </p:sp>
      <p:sp>
        <p:nvSpPr>
          <p:cNvPr id="5" name="bodycopy_2022"/>
          <p:cNvSpPr>
            <a:spLocks noGrp="1"/>
          </p:cNvSpPr>
          <p:nvPr>
            <p:ph type="body" sz="quarter" idx="13"/>
          </p:nvPr>
        </p:nvSpPr>
        <p:spPr>
          <a:xfrm>
            <a:off x="302401" y="3429000"/>
            <a:ext cx="5628320" cy="2981259"/>
          </a:xfrm>
        </p:spPr>
        <p:txBody>
          <a:bodyPr>
            <a:noAutofit/>
          </a:bodyPr>
          <a:lstStyle>
            <a:lvl1pPr marL="0" indent="0">
              <a:buNone/>
              <a:defRPr/>
            </a:lvl1pPr>
          </a:lstStyle>
          <a:p>
            <a:pPr lvl="0"/>
            <a:r>
              <a:rPr lang="en-GB"/>
              <a:t>Click to edit Master text styles</a:t>
            </a:r>
          </a:p>
        </p:txBody>
      </p:sp>
      <p:sp>
        <p:nvSpPr>
          <p:cNvPr id="6" name="Title_2022"/>
          <p:cNvSpPr>
            <a:spLocks noGrp="1"/>
          </p:cNvSpPr>
          <p:nvPr>
            <p:ph type="title"/>
          </p:nvPr>
        </p:nvSpPr>
        <p:spPr>
          <a:xfrm>
            <a:off x="302401" y="2573975"/>
            <a:ext cx="5628320" cy="535531"/>
          </a:xfrm>
          <a:prstGeom prst="rect">
            <a:avLst/>
          </a:prstGeom>
        </p:spPr>
        <p:txBody>
          <a:bodyPr rtlCol="0" anchor="b"/>
          <a:lstStyle>
            <a:lvl1pPr>
              <a:defRPr lang="en-NL" sz="3200" dirty="0"/>
            </a:lvl1pPr>
          </a:lstStyle>
          <a:p>
            <a:pPr lvl="0"/>
            <a:r>
              <a:rPr lang="en-GB"/>
              <a:t>Click to edit Master title style</a:t>
            </a:r>
            <a:endParaRPr lang="en-NL"/>
          </a:p>
        </p:txBody>
      </p:sp>
      <p:sp>
        <p:nvSpPr>
          <p:cNvPr id="2" name="slide_number_2022">
            <a:extLst>
              <a:ext uri="{FF2B5EF4-FFF2-40B4-BE49-F238E27FC236}">
                <a16:creationId xmlns:a16="http://schemas.microsoft.com/office/drawing/2014/main" id="{079F0A8D-E6AF-CFCD-2637-270B996E49AA}"/>
              </a:ext>
            </a:extLst>
          </p:cNvPr>
          <p:cNvSpPr>
            <a:spLocks noGrp="1"/>
          </p:cNvSpPr>
          <p:nvPr>
            <p:ph type="sldNum" sz="quarter" idx="24"/>
          </p:nvPr>
        </p:nvSpPr>
        <p:spPr/>
        <p:txBody>
          <a:bodyPr/>
          <a:lstStyle>
            <a:lvl1pPr>
              <a:defRPr/>
            </a:lvl1pPr>
          </a:lstStyle>
          <a:p>
            <a:pPr>
              <a:defRPr/>
            </a:pPr>
            <a:fld id="{8CD43194-FDA7-4C44-AF9D-41B28B273164}" type="slidenum">
              <a:rPr lang="en-NL"/>
              <a:pPr>
                <a:defRPr/>
              </a:pPr>
              <a:t>‹#›</a:t>
            </a:fld>
            <a:endParaRPr lang="en-NL"/>
          </a:p>
        </p:txBody>
      </p:sp>
      <p:sp>
        <p:nvSpPr>
          <p:cNvPr id="3" name="Footer Placeholder 3">
            <a:extLst>
              <a:ext uri="{FF2B5EF4-FFF2-40B4-BE49-F238E27FC236}">
                <a16:creationId xmlns:a16="http://schemas.microsoft.com/office/drawing/2014/main" id="{09D8CEA2-C51E-E556-9A84-2BF8091318AC}"/>
              </a:ext>
            </a:extLst>
          </p:cNvPr>
          <p:cNvSpPr>
            <a:spLocks noGrp="1"/>
          </p:cNvSpPr>
          <p:nvPr>
            <p:ph type="ftr" sz="quarter" idx="25"/>
          </p:nvPr>
        </p:nvSpPr>
        <p:spPr/>
        <p:txBody>
          <a:bodyPr/>
          <a:lstStyle>
            <a:lvl1pPr>
              <a:defRPr/>
            </a:lvl1pPr>
          </a:lstStyle>
          <a:p>
            <a:pPr>
              <a:defRPr/>
            </a:pPr>
            <a:r>
              <a:rPr lang="en-GB"/>
              <a:t>© 2024 TomTom</a:t>
            </a:r>
          </a:p>
        </p:txBody>
      </p:sp>
    </p:spTree>
    <p:extLst>
      <p:ext uri="{BB962C8B-B14F-4D97-AF65-F5344CB8AC3E}">
        <p14:creationId xmlns:p14="http://schemas.microsoft.com/office/powerpoint/2010/main" val="1541491682"/>
      </p:ext>
    </p:extLst>
  </p:cSld>
  <p:clrMapOvr>
    <a:masterClrMapping/>
  </p:clrMapOvr>
  <p:hf sldNum="0" hd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lored_textboxes_5">
    <p:spTree>
      <p:nvGrpSpPr>
        <p:cNvPr id="1" name=""/>
        <p:cNvGrpSpPr/>
        <p:nvPr/>
      </p:nvGrpSpPr>
      <p:grpSpPr>
        <a:xfrm>
          <a:off x="0" y="0"/>
          <a:ext cx="0" cy="0"/>
          <a:chOff x="0" y="0"/>
          <a:chExt cx="0" cy="0"/>
        </a:xfrm>
      </p:grpSpPr>
      <p:sp>
        <p:nvSpPr>
          <p:cNvPr id="48" name="box_5"/>
          <p:cNvSpPr>
            <a:spLocks noGrp="1"/>
          </p:cNvSpPr>
          <p:nvPr>
            <p:ph type="body" sz="quarter" idx="18"/>
          </p:nvPr>
        </p:nvSpPr>
        <p:spPr>
          <a:xfrm>
            <a:off x="6096000" y="5486395"/>
            <a:ext cx="6095999" cy="1371600"/>
          </a:xfrm>
          <a:solidFill>
            <a:schemeClr val="bg1">
              <a:lumMod val="95000"/>
            </a:schemeClr>
          </a:solidFill>
        </p:spPr>
        <p:txBody>
          <a:bodyPr lIns="503999" rIns="144000" anchor="ctr">
            <a:noAutofit/>
          </a:bodyPr>
          <a:lstStyle>
            <a:lvl1pPr marL="0" indent="0">
              <a:buNone/>
              <a:defRPr sz="2000">
                <a:solidFill>
                  <a:sysClr val="windowText" lastClr="000000"/>
                </a:solidFill>
              </a:defRPr>
            </a:lvl1pPr>
          </a:lstStyle>
          <a:p>
            <a:pPr lvl="0"/>
            <a:r>
              <a:rPr lang="en-GB"/>
              <a:t>Click to edit Master text styles</a:t>
            </a:r>
          </a:p>
        </p:txBody>
      </p:sp>
      <p:sp>
        <p:nvSpPr>
          <p:cNvPr id="47" name="box_4"/>
          <p:cNvSpPr>
            <a:spLocks noGrp="1"/>
          </p:cNvSpPr>
          <p:nvPr>
            <p:ph type="body" sz="quarter" idx="17"/>
          </p:nvPr>
        </p:nvSpPr>
        <p:spPr>
          <a:xfrm>
            <a:off x="6096000" y="4114795"/>
            <a:ext cx="6095999" cy="1371600"/>
          </a:xfrm>
          <a:solidFill>
            <a:schemeClr val="bg1">
              <a:lumMod val="95000"/>
            </a:schemeClr>
          </a:solidFill>
        </p:spPr>
        <p:txBody>
          <a:bodyPr lIns="503999" rIns="144000" anchor="ctr">
            <a:noAutofit/>
          </a:bodyPr>
          <a:lstStyle>
            <a:lvl1pPr marL="0" indent="0">
              <a:buNone/>
              <a:defRPr sz="2000">
                <a:solidFill>
                  <a:sysClr val="windowText" lastClr="000000"/>
                </a:solidFill>
              </a:defRPr>
            </a:lvl1pPr>
          </a:lstStyle>
          <a:p>
            <a:pPr lvl="0"/>
            <a:r>
              <a:rPr lang="en-GB"/>
              <a:t>Click to edit Master text styles</a:t>
            </a:r>
          </a:p>
        </p:txBody>
      </p:sp>
      <p:sp>
        <p:nvSpPr>
          <p:cNvPr id="46" name="box_3"/>
          <p:cNvSpPr>
            <a:spLocks noGrp="1"/>
          </p:cNvSpPr>
          <p:nvPr>
            <p:ph type="body" sz="quarter" idx="16"/>
          </p:nvPr>
        </p:nvSpPr>
        <p:spPr>
          <a:xfrm>
            <a:off x="6096000" y="2743196"/>
            <a:ext cx="6095999" cy="1371600"/>
          </a:xfrm>
          <a:solidFill>
            <a:schemeClr val="bg1">
              <a:lumMod val="95000"/>
            </a:schemeClr>
          </a:solidFill>
        </p:spPr>
        <p:txBody>
          <a:bodyPr lIns="503999" rIns="144000" anchor="ctr">
            <a:noAutofit/>
          </a:bodyPr>
          <a:lstStyle>
            <a:lvl1pPr marL="0" indent="0">
              <a:buNone/>
              <a:defRPr sz="2000">
                <a:solidFill>
                  <a:sysClr val="windowText" lastClr="000000"/>
                </a:solidFill>
              </a:defRPr>
            </a:lvl1pPr>
          </a:lstStyle>
          <a:p>
            <a:pPr lvl="0"/>
            <a:r>
              <a:rPr lang="en-GB"/>
              <a:t>Click to edit Master text styles</a:t>
            </a:r>
          </a:p>
        </p:txBody>
      </p:sp>
      <p:sp>
        <p:nvSpPr>
          <p:cNvPr id="45" name="box_2"/>
          <p:cNvSpPr>
            <a:spLocks noGrp="1"/>
          </p:cNvSpPr>
          <p:nvPr>
            <p:ph type="body" sz="quarter" idx="15"/>
          </p:nvPr>
        </p:nvSpPr>
        <p:spPr>
          <a:xfrm>
            <a:off x="6096000" y="1371597"/>
            <a:ext cx="6095999" cy="1371600"/>
          </a:xfrm>
          <a:solidFill>
            <a:schemeClr val="bg1">
              <a:lumMod val="95000"/>
            </a:schemeClr>
          </a:solidFill>
        </p:spPr>
        <p:txBody>
          <a:bodyPr lIns="503999" rIns="144000" anchor="ctr">
            <a:noAutofit/>
          </a:bodyPr>
          <a:lstStyle>
            <a:lvl1pPr marL="0" indent="0">
              <a:buNone/>
              <a:defRPr sz="2000">
                <a:solidFill>
                  <a:sysClr val="windowText" lastClr="000000"/>
                </a:solidFill>
              </a:defRPr>
            </a:lvl1pPr>
          </a:lstStyle>
          <a:p>
            <a:pPr lvl="0"/>
            <a:r>
              <a:rPr lang="en-GB"/>
              <a:t>Click to edit Master text styles</a:t>
            </a:r>
          </a:p>
        </p:txBody>
      </p:sp>
      <p:sp>
        <p:nvSpPr>
          <p:cNvPr id="8" name="box_1"/>
          <p:cNvSpPr>
            <a:spLocks noGrp="1"/>
          </p:cNvSpPr>
          <p:nvPr>
            <p:ph type="body" sz="quarter" idx="14"/>
          </p:nvPr>
        </p:nvSpPr>
        <p:spPr>
          <a:xfrm>
            <a:off x="6096000" y="-2"/>
            <a:ext cx="6095999" cy="1371600"/>
          </a:xfrm>
          <a:solidFill>
            <a:schemeClr val="bg1">
              <a:lumMod val="95000"/>
            </a:schemeClr>
          </a:solidFill>
        </p:spPr>
        <p:txBody>
          <a:bodyPr lIns="503999" rIns="144000" anchor="ctr">
            <a:noAutofit/>
          </a:bodyPr>
          <a:lstStyle>
            <a:lvl1pPr marL="0" indent="0">
              <a:buNone/>
              <a:defRPr sz="2000">
                <a:solidFill>
                  <a:sysClr val="windowText" lastClr="000000"/>
                </a:solidFill>
              </a:defRPr>
            </a:lvl1pPr>
          </a:lstStyle>
          <a:p>
            <a:pPr lvl="0"/>
            <a:r>
              <a:rPr lang="en-GB"/>
              <a:t>Click to edit Master text styles</a:t>
            </a:r>
          </a:p>
        </p:txBody>
      </p:sp>
      <p:sp>
        <p:nvSpPr>
          <p:cNvPr id="5" name="bodycopy_2022"/>
          <p:cNvSpPr>
            <a:spLocks noGrp="1"/>
          </p:cNvSpPr>
          <p:nvPr>
            <p:ph type="body" sz="quarter" idx="13"/>
          </p:nvPr>
        </p:nvSpPr>
        <p:spPr>
          <a:xfrm>
            <a:off x="302401" y="3429000"/>
            <a:ext cx="5628320" cy="2981259"/>
          </a:xfrm>
        </p:spPr>
        <p:txBody>
          <a:bodyPr>
            <a:noAutofit/>
          </a:bodyPr>
          <a:lstStyle>
            <a:lvl1pPr marL="0" indent="0">
              <a:buNone/>
              <a:defRPr/>
            </a:lvl1pPr>
          </a:lstStyle>
          <a:p>
            <a:pPr lvl="0"/>
            <a:r>
              <a:rPr lang="en-GB"/>
              <a:t>Click to edit Master text styles</a:t>
            </a:r>
          </a:p>
        </p:txBody>
      </p:sp>
      <p:sp>
        <p:nvSpPr>
          <p:cNvPr id="6" name="Title_2022"/>
          <p:cNvSpPr>
            <a:spLocks noGrp="1"/>
          </p:cNvSpPr>
          <p:nvPr>
            <p:ph type="title"/>
          </p:nvPr>
        </p:nvSpPr>
        <p:spPr>
          <a:xfrm>
            <a:off x="302401" y="2573975"/>
            <a:ext cx="5628320" cy="535531"/>
          </a:xfrm>
          <a:prstGeom prst="rect">
            <a:avLst/>
          </a:prstGeom>
        </p:spPr>
        <p:txBody>
          <a:bodyPr rtlCol="0" anchor="b"/>
          <a:lstStyle>
            <a:lvl1pPr>
              <a:defRPr lang="en-NL" sz="3200"/>
            </a:lvl1pPr>
          </a:lstStyle>
          <a:p>
            <a:pPr lvl="0"/>
            <a:r>
              <a:rPr lang="en-GB"/>
              <a:t>Click to edit Master title style</a:t>
            </a:r>
            <a:endParaRPr lang="en-NL"/>
          </a:p>
        </p:txBody>
      </p:sp>
      <p:sp>
        <p:nvSpPr>
          <p:cNvPr id="2" name="slide_number_2022">
            <a:extLst>
              <a:ext uri="{FF2B5EF4-FFF2-40B4-BE49-F238E27FC236}">
                <a16:creationId xmlns:a16="http://schemas.microsoft.com/office/drawing/2014/main" id="{9E4D408A-0D2A-650C-299F-07F24E3A6D57}"/>
              </a:ext>
            </a:extLst>
          </p:cNvPr>
          <p:cNvSpPr>
            <a:spLocks noGrp="1"/>
          </p:cNvSpPr>
          <p:nvPr>
            <p:ph type="sldNum" sz="quarter" idx="19"/>
          </p:nvPr>
        </p:nvSpPr>
        <p:spPr/>
        <p:txBody>
          <a:bodyPr/>
          <a:lstStyle>
            <a:lvl1pPr>
              <a:defRPr/>
            </a:lvl1pPr>
          </a:lstStyle>
          <a:p>
            <a:pPr>
              <a:defRPr/>
            </a:pPr>
            <a:fld id="{0FD4ACAB-9E7F-6544-AB17-C325BD47BCAB}" type="slidenum">
              <a:rPr lang="en-NL"/>
              <a:pPr>
                <a:defRPr/>
              </a:pPr>
              <a:t>‹#›</a:t>
            </a:fld>
            <a:endParaRPr lang="en-NL"/>
          </a:p>
        </p:txBody>
      </p:sp>
      <p:sp>
        <p:nvSpPr>
          <p:cNvPr id="3" name="Footer Placeholder 3">
            <a:extLst>
              <a:ext uri="{FF2B5EF4-FFF2-40B4-BE49-F238E27FC236}">
                <a16:creationId xmlns:a16="http://schemas.microsoft.com/office/drawing/2014/main" id="{53C31AD6-3547-B427-5DCD-5A53E90EBD60}"/>
              </a:ext>
            </a:extLst>
          </p:cNvPr>
          <p:cNvSpPr>
            <a:spLocks noGrp="1"/>
          </p:cNvSpPr>
          <p:nvPr>
            <p:ph type="ftr" sz="quarter" idx="20"/>
          </p:nvPr>
        </p:nvSpPr>
        <p:spPr/>
        <p:txBody>
          <a:bodyPr/>
          <a:lstStyle>
            <a:lvl1pPr>
              <a:defRPr/>
            </a:lvl1pPr>
          </a:lstStyle>
          <a:p>
            <a:pPr>
              <a:defRPr/>
            </a:pPr>
            <a:r>
              <a:rPr lang="en-GB"/>
              <a:t>© 2024 TomTom</a:t>
            </a:r>
          </a:p>
        </p:txBody>
      </p:sp>
    </p:spTree>
    <p:extLst>
      <p:ext uri="{BB962C8B-B14F-4D97-AF65-F5344CB8AC3E}">
        <p14:creationId xmlns:p14="http://schemas.microsoft.com/office/powerpoint/2010/main" val="3484495167"/>
      </p:ext>
    </p:extLst>
  </p:cSld>
  <p:clrMapOvr>
    <a:masterClrMapping/>
  </p:clrMapOvr>
  <p:hf sldNum="0" hdr="0" dt="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lored_textboxes_6">
    <p:spTree>
      <p:nvGrpSpPr>
        <p:cNvPr id="1" name=""/>
        <p:cNvGrpSpPr/>
        <p:nvPr/>
      </p:nvGrpSpPr>
      <p:grpSpPr>
        <a:xfrm>
          <a:off x="0" y="0"/>
          <a:ext cx="0" cy="0"/>
          <a:chOff x="0" y="0"/>
          <a:chExt cx="0" cy="0"/>
        </a:xfrm>
      </p:grpSpPr>
      <p:sp>
        <p:nvSpPr>
          <p:cNvPr id="12" name="box_6"/>
          <p:cNvSpPr>
            <a:spLocks noGrp="1"/>
          </p:cNvSpPr>
          <p:nvPr>
            <p:ph type="body" sz="quarter" idx="21"/>
          </p:nvPr>
        </p:nvSpPr>
        <p:spPr>
          <a:xfrm>
            <a:off x="6096000" y="5715000"/>
            <a:ext cx="6095999" cy="1143001"/>
          </a:xfrm>
          <a:solidFill>
            <a:schemeClr val="bg1">
              <a:lumMod val="95000"/>
            </a:schemeClr>
          </a:solidFill>
        </p:spPr>
        <p:txBody>
          <a:bodyPr lIns="503999" rIns="144000" anchor="ctr">
            <a:noAutofit/>
          </a:bodyPr>
          <a:lstStyle>
            <a:lvl1pPr marL="0" indent="0">
              <a:buNone/>
              <a:defRPr sz="2000">
                <a:solidFill>
                  <a:sysClr val="windowText" lastClr="000000"/>
                </a:solidFill>
              </a:defRPr>
            </a:lvl1pPr>
          </a:lstStyle>
          <a:p>
            <a:pPr lvl="0"/>
            <a:r>
              <a:rPr lang="en-GB"/>
              <a:t>Click to edit Master text styles</a:t>
            </a:r>
          </a:p>
        </p:txBody>
      </p:sp>
      <p:sp>
        <p:nvSpPr>
          <p:cNvPr id="48" name="box_5"/>
          <p:cNvSpPr>
            <a:spLocks noGrp="1"/>
          </p:cNvSpPr>
          <p:nvPr>
            <p:ph type="body" sz="quarter" idx="18"/>
          </p:nvPr>
        </p:nvSpPr>
        <p:spPr>
          <a:xfrm>
            <a:off x="6096000" y="4572000"/>
            <a:ext cx="6095999" cy="1143001"/>
          </a:xfrm>
          <a:solidFill>
            <a:schemeClr val="bg1">
              <a:lumMod val="95000"/>
            </a:schemeClr>
          </a:solidFill>
        </p:spPr>
        <p:txBody>
          <a:bodyPr lIns="503999" rIns="144000" anchor="ctr">
            <a:noAutofit/>
          </a:bodyPr>
          <a:lstStyle>
            <a:lvl1pPr marL="0" indent="0">
              <a:buNone/>
              <a:defRPr sz="2000">
                <a:solidFill>
                  <a:sysClr val="windowText" lastClr="000000"/>
                </a:solidFill>
              </a:defRPr>
            </a:lvl1pPr>
          </a:lstStyle>
          <a:p>
            <a:pPr lvl="0"/>
            <a:r>
              <a:rPr lang="en-GB"/>
              <a:t>Click to edit Master text styles</a:t>
            </a:r>
          </a:p>
        </p:txBody>
      </p:sp>
      <p:sp>
        <p:nvSpPr>
          <p:cNvPr id="47" name="box_4"/>
          <p:cNvSpPr>
            <a:spLocks noGrp="1"/>
          </p:cNvSpPr>
          <p:nvPr>
            <p:ph type="body" sz="quarter" idx="17"/>
          </p:nvPr>
        </p:nvSpPr>
        <p:spPr>
          <a:xfrm>
            <a:off x="6096000" y="3428999"/>
            <a:ext cx="6095999" cy="1143001"/>
          </a:xfrm>
          <a:solidFill>
            <a:schemeClr val="bg1">
              <a:lumMod val="95000"/>
            </a:schemeClr>
          </a:solidFill>
        </p:spPr>
        <p:txBody>
          <a:bodyPr lIns="503999" rIns="144000" anchor="ctr">
            <a:noAutofit/>
          </a:bodyPr>
          <a:lstStyle>
            <a:lvl1pPr marL="0" indent="0">
              <a:buNone/>
              <a:defRPr sz="2000">
                <a:solidFill>
                  <a:sysClr val="windowText" lastClr="000000"/>
                </a:solidFill>
              </a:defRPr>
            </a:lvl1pPr>
          </a:lstStyle>
          <a:p>
            <a:pPr lvl="0"/>
            <a:r>
              <a:rPr lang="en-GB"/>
              <a:t>Click to edit Master text styles</a:t>
            </a:r>
          </a:p>
        </p:txBody>
      </p:sp>
      <p:sp>
        <p:nvSpPr>
          <p:cNvPr id="46" name="box_3"/>
          <p:cNvSpPr>
            <a:spLocks noGrp="1"/>
          </p:cNvSpPr>
          <p:nvPr>
            <p:ph type="body" sz="quarter" idx="16"/>
          </p:nvPr>
        </p:nvSpPr>
        <p:spPr>
          <a:xfrm>
            <a:off x="6096000" y="2285999"/>
            <a:ext cx="6095999" cy="1143001"/>
          </a:xfrm>
          <a:solidFill>
            <a:schemeClr val="bg1">
              <a:lumMod val="95000"/>
            </a:schemeClr>
          </a:solidFill>
        </p:spPr>
        <p:txBody>
          <a:bodyPr lIns="503999" rIns="144000" anchor="ctr">
            <a:noAutofit/>
          </a:bodyPr>
          <a:lstStyle>
            <a:lvl1pPr marL="0" indent="0">
              <a:buNone/>
              <a:defRPr sz="2000">
                <a:solidFill>
                  <a:sysClr val="windowText" lastClr="000000"/>
                </a:solidFill>
              </a:defRPr>
            </a:lvl1pPr>
          </a:lstStyle>
          <a:p>
            <a:pPr lvl="0"/>
            <a:r>
              <a:rPr lang="en-GB"/>
              <a:t>Click to edit Master text styles</a:t>
            </a:r>
          </a:p>
        </p:txBody>
      </p:sp>
      <p:sp>
        <p:nvSpPr>
          <p:cNvPr id="45" name="box_2"/>
          <p:cNvSpPr>
            <a:spLocks noGrp="1"/>
          </p:cNvSpPr>
          <p:nvPr>
            <p:ph type="body" sz="quarter" idx="15"/>
          </p:nvPr>
        </p:nvSpPr>
        <p:spPr>
          <a:xfrm>
            <a:off x="6096000" y="1142999"/>
            <a:ext cx="6095999" cy="1143000"/>
          </a:xfrm>
          <a:solidFill>
            <a:schemeClr val="bg1">
              <a:lumMod val="95000"/>
            </a:schemeClr>
          </a:solidFill>
        </p:spPr>
        <p:txBody>
          <a:bodyPr lIns="503999" rIns="144000" anchor="ctr">
            <a:noAutofit/>
          </a:bodyPr>
          <a:lstStyle>
            <a:lvl1pPr marL="0" indent="0">
              <a:buNone/>
              <a:defRPr sz="2000">
                <a:solidFill>
                  <a:sysClr val="windowText" lastClr="000000"/>
                </a:solidFill>
              </a:defRPr>
            </a:lvl1pPr>
          </a:lstStyle>
          <a:p>
            <a:pPr lvl="0"/>
            <a:r>
              <a:rPr lang="en-GB"/>
              <a:t>Click to edit Master text styles</a:t>
            </a:r>
          </a:p>
        </p:txBody>
      </p:sp>
      <p:sp>
        <p:nvSpPr>
          <p:cNvPr id="8" name="box_1"/>
          <p:cNvSpPr>
            <a:spLocks noGrp="1"/>
          </p:cNvSpPr>
          <p:nvPr>
            <p:ph type="body" sz="quarter" idx="14"/>
          </p:nvPr>
        </p:nvSpPr>
        <p:spPr>
          <a:xfrm>
            <a:off x="6096000" y="-2"/>
            <a:ext cx="6095999" cy="1143001"/>
          </a:xfrm>
          <a:solidFill>
            <a:schemeClr val="bg1">
              <a:lumMod val="95000"/>
            </a:schemeClr>
          </a:solidFill>
        </p:spPr>
        <p:txBody>
          <a:bodyPr lIns="503999" rIns="144000" anchor="ctr">
            <a:noAutofit/>
          </a:bodyPr>
          <a:lstStyle>
            <a:lvl1pPr marL="0" indent="0">
              <a:buNone/>
              <a:defRPr sz="2000">
                <a:solidFill>
                  <a:sysClr val="windowText" lastClr="000000"/>
                </a:solidFill>
              </a:defRPr>
            </a:lvl1pPr>
          </a:lstStyle>
          <a:p>
            <a:pPr lvl="0"/>
            <a:r>
              <a:rPr lang="en-GB"/>
              <a:t>Click to edit Master text styles</a:t>
            </a:r>
          </a:p>
        </p:txBody>
      </p:sp>
      <p:sp>
        <p:nvSpPr>
          <p:cNvPr id="5" name="bodycopy_2022"/>
          <p:cNvSpPr>
            <a:spLocks noGrp="1"/>
          </p:cNvSpPr>
          <p:nvPr>
            <p:ph type="body" sz="quarter" idx="13"/>
          </p:nvPr>
        </p:nvSpPr>
        <p:spPr>
          <a:xfrm>
            <a:off x="302401" y="3429000"/>
            <a:ext cx="5628320" cy="2981259"/>
          </a:xfrm>
        </p:spPr>
        <p:txBody>
          <a:bodyPr>
            <a:noAutofit/>
          </a:bodyPr>
          <a:lstStyle>
            <a:lvl1pPr marL="0" indent="0">
              <a:buNone/>
              <a:defRPr/>
            </a:lvl1pPr>
          </a:lstStyle>
          <a:p>
            <a:pPr lvl="0"/>
            <a:r>
              <a:rPr lang="en-GB"/>
              <a:t>Click to edit Master text styles</a:t>
            </a:r>
          </a:p>
        </p:txBody>
      </p:sp>
      <p:sp>
        <p:nvSpPr>
          <p:cNvPr id="6" name="Title_2022"/>
          <p:cNvSpPr>
            <a:spLocks noGrp="1"/>
          </p:cNvSpPr>
          <p:nvPr>
            <p:ph type="title"/>
          </p:nvPr>
        </p:nvSpPr>
        <p:spPr>
          <a:xfrm>
            <a:off x="302401" y="2573975"/>
            <a:ext cx="5628320" cy="535531"/>
          </a:xfrm>
          <a:prstGeom prst="rect">
            <a:avLst/>
          </a:prstGeom>
        </p:spPr>
        <p:txBody>
          <a:bodyPr rtlCol="0" anchor="b"/>
          <a:lstStyle>
            <a:lvl1pPr>
              <a:defRPr lang="en-NL" sz="3200" dirty="0"/>
            </a:lvl1pPr>
          </a:lstStyle>
          <a:p>
            <a:pPr lvl="0"/>
            <a:r>
              <a:rPr lang="en-GB"/>
              <a:t>Click to edit Master title style</a:t>
            </a:r>
            <a:endParaRPr lang="en-NL"/>
          </a:p>
        </p:txBody>
      </p:sp>
      <p:sp>
        <p:nvSpPr>
          <p:cNvPr id="2" name="slide_number_2022">
            <a:extLst>
              <a:ext uri="{FF2B5EF4-FFF2-40B4-BE49-F238E27FC236}">
                <a16:creationId xmlns:a16="http://schemas.microsoft.com/office/drawing/2014/main" id="{0F7010BA-3803-82E8-994D-3B0DED099505}"/>
              </a:ext>
            </a:extLst>
          </p:cNvPr>
          <p:cNvSpPr>
            <a:spLocks noGrp="1"/>
          </p:cNvSpPr>
          <p:nvPr>
            <p:ph type="sldNum" sz="quarter" idx="22"/>
          </p:nvPr>
        </p:nvSpPr>
        <p:spPr/>
        <p:txBody>
          <a:bodyPr/>
          <a:lstStyle>
            <a:lvl1pPr>
              <a:defRPr/>
            </a:lvl1pPr>
          </a:lstStyle>
          <a:p>
            <a:pPr>
              <a:defRPr/>
            </a:pPr>
            <a:fld id="{14ECEAFA-C78D-5D4B-B88A-A24DE84DB7F3}" type="slidenum">
              <a:rPr lang="en-NL"/>
              <a:pPr>
                <a:defRPr/>
              </a:pPr>
              <a:t>‹#›</a:t>
            </a:fld>
            <a:endParaRPr lang="en-NL"/>
          </a:p>
        </p:txBody>
      </p:sp>
      <p:sp>
        <p:nvSpPr>
          <p:cNvPr id="3" name="Footer Placeholder 3">
            <a:extLst>
              <a:ext uri="{FF2B5EF4-FFF2-40B4-BE49-F238E27FC236}">
                <a16:creationId xmlns:a16="http://schemas.microsoft.com/office/drawing/2014/main" id="{175B4CA0-DE74-84B1-1983-00EE18D510D6}"/>
              </a:ext>
            </a:extLst>
          </p:cNvPr>
          <p:cNvSpPr>
            <a:spLocks noGrp="1"/>
          </p:cNvSpPr>
          <p:nvPr>
            <p:ph type="ftr" sz="quarter" idx="23"/>
          </p:nvPr>
        </p:nvSpPr>
        <p:spPr/>
        <p:txBody>
          <a:bodyPr/>
          <a:lstStyle>
            <a:lvl1pPr>
              <a:defRPr/>
            </a:lvl1pPr>
          </a:lstStyle>
          <a:p>
            <a:pPr>
              <a:defRPr/>
            </a:pPr>
            <a:r>
              <a:rPr lang="en-GB"/>
              <a:t>© 2024 TomTom</a:t>
            </a:r>
          </a:p>
        </p:txBody>
      </p:sp>
    </p:spTree>
    <p:extLst>
      <p:ext uri="{BB962C8B-B14F-4D97-AF65-F5344CB8AC3E}">
        <p14:creationId xmlns:p14="http://schemas.microsoft.com/office/powerpoint/2010/main" val="3523330807"/>
      </p:ext>
    </p:extLst>
  </p:cSld>
  <p:clrMapOvr>
    <a:masterClrMapping/>
  </p:clrMapOvr>
  <p:hf sldNum="0" hdr="0" dt="0"/>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lored_textboxes_7">
    <p:spTree>
      <p:nvGrpSpPr>
        <p:cNvPr id="1" name=""/>
        <p:cNvGrpSpPr/>
        <p:nvPr/>
      </p:nvGrpSpPr>
      <p:grpSpPr>
        <a:xfrm>
          <a:off x="0" y="0"/>
          <a:ext cx="0" cy="0"/>
          <a:chOff x="0" y="0"/>
          <a:chExt cx="0" cy="0"/>
        </a:xfrm>
      </p:grpSpPr>
      <p:sp>
        <p:nvSpPr>
          <p:cNvPr id="8" name="box_4"/>
          <p:cNvSpPr>
            <a:spLocks noGrp="1"/>
          </p:cNvSpPr>
          <p:nvPr>
            <p:ph type="body" sz="quarter" idx="14"/>
          </p:nvPr>
        </p:nvSpPr>
        <p:spPr>
          <a:xfrm>
            <a:off x="6095999" y="3429000"/>
            <a:ext cx="6096001" cy="3428996"/>
          </a:xfrm>
          <a:solidFill>
            <a:schemeClr val="bg1">
              <a:lumMod val="95000"/>
            </a:schemeClr>
          </a:solidFill>
        </p:spPr>
        <p:txBody>
          <a:bodyPr lIns="360000" rIns="144000" anchor="ctr">
            <a:noAutofit/>
          </a:bodyPr>
          <a:lstStyle>
            <a:lvl1pPr marL="0" indent="0">
              <a:buNone/>
              <a:defRPr sz="2000">
                <a:solidFill>
                  <a:schemeClr val="tx1"/>
                </a:solidFill>
              </a:defRPr>
            </a:lvl1pPr>
          </a:lstStyle>
          <a:p>
            <a:pPr lvl="0"/>
            <a:r>
              <a:rPr lang="en-GB"/>
              <a:t>Click to edit Master text styles</a:t>
            </a:r>
          </a:p>
        </p:txBody>
      </p:sp>
      <p:sp>
        <p:nvSpPr>
          <p:cNvPr id="4" name="box_3"/>
          <p:cNvSpPr>
            <a:spLocks noGrp="1"/>
          </p:cNvSpPr>
          <p:nvPr>
            <p:ph type="body" sz="quarter" idx="22"/>
          </p:nvPr>
        </p:nvSpPr>
        <p:spPr>
          <a:xfrm>
            <a:off x="-2" y="3429000"/>
            <a:ext cx="6096001" cy="3428996"/>
          </a:xfrm>
          <a:solidFill>
            <a:schemeClr val="bg1">
              <a:lumMod val="95000"/>
            </a:schemeClr>
          </a:solidFill>
        </p:spPr>
        <p:txBody>
          <a:bodyPr lIns="360000" rIns="144000" anchor="ctr">
            <a:noAutofit/>
          </a:bodyPr>
          <a:lstStyle>
            <a:lvl1pPr marL="0" indent="0">
              <a:buNone/>
              <a:defRPr sz="2000">
                <a:solidFill>
                  <a:schemeClr val="tx1"/>
                </a:solidFill>
              </a:defRPr>
            </a:lvl1pPr>
          </a:lstStyle>
          <a:p>
            <a:pPr lvl="0"/>
            <a:r>
              <a:rPr lang="en-GB"/>
              <a:t>Click to edit Master text styles</a:t>
            </a:r>
          </a:p>
        </p:txBody>
      </p:sp>
      <p:sp>
        <p:nvSpPr>
          <p:cNvPr id="3" name="box_2"/>
          <p:cNvSpPr>
            <a:spLocks noGrp="1"/>
          </p:cNvSpPr>
          <p:nvPr>
            <p:ph type="body" sz="quarter" idx="21"/>
          </p:nvPr>
        </p:nvSpPr>
        <p:spPr>
          <a:xfrm>
            <a:off x="6095999" y="2516"/>
            <a:ext cx="6096001" cy="3428996"/>
          </a:xfrm>
          <a:solidFill>
            <a:schemeClr val="bg1">
              <a:lumMod val="95000"/>
            </a:schemeClr>
          </a:solidFill>
        </p:spPr>
        <p:txBody>
          <a:bodyPr lIns="360000" rIns="144000" anchor="ctr">
            <a:noAutofit/>
          </a:bodyPr>
          <a:lstStyle>
            <a:lvl1pPr marL="0" indent="0">
              <a:buNone/>
              <a:defRPr sz="2000">
                <a:solidFill>
                  <a:schemeClr val="tx1"/>
                </a:solidFill>
              </a:defRPr>
            </a:lvl1pPr>
          </a:lstStyle>
          <a:p>
            <a:pPr lvl="0"/>
            <a:r>
              <a:rPr lang="en-GB"/>
              <a:t>Click to edit Master text styles</a:t>
            </a:r>
          </a:p>
        </p:txBody>
      </p:sp>
      <p:sp>
        <p:nvSpPr>
          <p:cNvPr id="6" name="box_1"/>
          <p:cNvSpPr>
            <a:spLocks noGrp="1"/>
          </p:cNvSpPr>
          <p:nvPr>
            <p:ph type="body" sz="quarter" idx="23"/>
          </p:nvPr>
        </p:nvSpPr>
        <p:spPr>
          <a:xfrm>
            <a:off x="-2" y="2516"/>
            <a:ext cx="6096001" cy="3428996"/>
          </a:xfrm>
          <a:solidFill>
            <a:schemeClr val="bg1">
              <a:lumMod val="95000"/>
            </a:schemeClr>
          </a:solidFill>
        </p:spPr>
        <p:txBody>
          <a:bodyPr lIns="360000" rIns="144000" anchor="ctr">
            <a:noAutofit/>
          </a:bodyPr>
          <a:lstStyle>
            <a:lvl1pPr marL="0" indent="0">
              <a:buNone/>
              <a:defRPr sz="2000">
                <a:solidFill>
                  <a:schemeClr val="tx1"/>
                </a:solidFill>
              </a:defRPr>
            </a:lvl1pPr>
          </a:lstStyle>
          <a:p>
            <a:pPr lvl="0"/>
            <a:r>
              <a:rPr lang="en-GB"/>
              <a:t>Click to edit Master text styles</a:t>
            </a:r>
          </a:p>
        </p:txBody>
      </p:sp>
    </p:spTree>
    <p:extLst>
      <p:ext uri="{BB962C8B-B14F-4D97-AF65-F5344CB8AC3E}">
        <p14:creationId xmlns:p14="http://schemas.microsoft.com/office/powerpoint/2010/main" val="1047389521"/>
      </p:ext>
    </p:extLst>
  </p:cSld>
  <p:clrMapOvr>
    <a:masterClrMapping/>
  </p:clrMapOvr>
  <p:hf sldNum="0" hdr="0" dt="0"/>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quote_v1">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E78608DB-8978-9CC4-C14A-CA3BCCECAC2E}"/>
              </a:ext>
            </a:extLst>
          </p:cNvPr>
          <p:cNvCxnSpPr/>
          <p:nvPr/>
        </p:nvCxnSpPr>
        <p:spPr>
          <a:xfrm flipH="1">
            <a:off x="5916613" y="5321300"/>
            <a:ext cx="358775" cy="0"/>
          </a:xfrm>
          <a:prstGeom prst="line">
            <a:avLst/>
          </a:prstGeom>
          <a:ln w="63500">
            <a:solidFill>
              <a:schemeClr val="accent1"/>
            </a:solidFill>
          </a:ln>
        </p:spPr>
        <p:style>
          <a:lnRef idx="3">
            <a:schemeClr val="dk1"/>
          </a:lnRef>
          <a:fillRef idx="0">
            <a:schemeClr val="dk1"/>
          </a:fillRef>
          <a:effectRef idx="2">
            <a:schemeClr val="dk1"/>
          </a:effectRef>
          <a:fontRef idx="minor">
            <a:schemeClr val="tx1"/>
          </a:fontRef>
        </p:style>
      </p:cxnSp>
      <p:sp>
        <p:nvSpPr>
          <p:cNvPr id="3" name="quote_icon">
            <a:extLst>
              <a:ext uri="{FF2B5EF4-FFF2-40B4-BE49-F238E27FC236}">
                <a16:creationId xmlns:a16="http://schemas.microsoft.com/office/drawing/2014/main" id="{06A31CCA-FDC6-2F63-08D7-7958B5F3BC60}"/>
              </a:ext>
            </a:extLst>
          </p:cNvPr>
          <p:cNvSpPr>
            <a:spLocks noChangeArrowheads="1"/>
          </p:cNvSpPr>
          <p:nvPr/>
        </p:nvSpPr>
        <p:spPr bwMode="auto">
          <a:xfrm>
            <a:off x="5489575" y="322263"/>
            <a:ext cx="1212850" cy="2400300"/>
          </a:xfrm>
          <a:prstGeom prst="rect">
            <a:avLst/>
          </a:prstGeom>
          <a:noFill/>
          <a:ln>
            <a:noFill/>
          </a:ln>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defTabSz="912813" fontAlgn="base">
              <a:spcBef>
                <a:spcPct val="0"/>
              </a:spcBef>
              <a:spcAft>
                <a:spcPct val="0"/>
              </a:spcAft>
              <a:defRPr>
                <a:solidFill>
                  <a:schemeClr val="tx1"/>
                </a:solidFill>
                <a:latin typeface="Arial" panose="020B0604020202020204" pitchFamily="34" charset="0"/>
              </a:defRPr>
            </a:lvl6pPr>
            <a:lvl7pPr marL="2971800" indent="-228600" defTabSz="912813" fontAlgn="base">
              <a:spcBef>
                <a:spcPct val="0"/>
              </a:spcBef>
              <a:spcAft>
                <a:spcPct val="0"/>
              </a:spcAft>
              <a:defRPr>
                <a:solidFill>
                  <a:schemeClr val="tx1"/>
                </a:solidFill>
                <a:latin typeface="Arial" panose="020B0604020202020204" pitchFamily="34" charset="0"/>
              </a:defRPr>
            </a:lvl7pPr>
            <a:lvl8pPr marL="3429000" indent="-228600" defTabSz="912813" fontAlgn="base">
              <a:spcBef>
                <a:spcPct val="0"/>
              </a:spcBef>
              <a:spcAft>
                <a:spcPct val="0"/>
              </a:spcAft>
              <a:defRPr>
                <a:solidFill>
                  <a:schemeClr val="tx1"/>
                </a:solidFill>
                <a:latin typeface="Arial" panose="020B0604020202020204" pitchFamily="34" charset="0"/>
              </a:defRPr>
            </a:lvl8pPr>
            <a:lvl9pPr marL="3886200" indent="-228600" defTabSz="912813" fontAlgn="base">
              <a:spcBef>
                <a:spcPct val="0"/>
              </a:spcBef>
              <a:spcAft>
                <a:spcPct val="0"/>
              </a:spcAft>
              <a:defRPr>
                <a:solidFill>
                  <a:schemeClr val="tx1"/>
                </a:solidFill>
                <a:latin typeface="Arial" panose="020B0604020202020204" pitchFamily="34" charset="0"/>
              </a:defRPr>
            </a:lvl9pPr>
          </a:lstStyle>
          <a:p>
            <a:pPr algn="ctr" eaLnBrk="1" hangingPunct="1">
              <a:defRPr/>
            </a:pPr>
            <a:r>
              <a:rPr lang="en-US" altLang="en-NL" sz="15000" b="1">
                <a:solidFill>
                  <a:schemeClr val="accent1"/>
                </a:solidFill>
                <a:latin typeface="Arial Black" panose="020B0604020202020204" pitchFamily="34" charset="0"/>
                <a:ea typeface="Muli Black"/>
                <a:cs typeface="Arial Black" panose="020B0604020202020204" pitchFamily="34" charset="0"/>
              </a:rPr>
              <a:t>“</a:t>
            </a:r>
          </a:p>
        </p:txBody>
      </p:sp>
      <p:sp>
        <p:nvSpPr>
          <p:cNvPr id="12" name="quote_2022"/>
          <p:cNvSpPr>
            <a:spLocks noGrp="1"/>
          </p:cNvSpPr>
          <p:nvPr>
            <p:ph type="body" sz="quarter" idx="10"/>
          </p:nvPr>
        </p:nvSpPr>
        <p:spPr>
          <a:xfrm>
            <a:off x="1488077" y="1894122"/>
            <a:ext cx="9215846" cy="3069756"/>
          </a:xfrm>
        </p:spPr>
        <p:txBody>
          <a:bodyPr anchor="ctr">
            <a:noAutofit/>
          </a:bodyPr>
          <a:lstStyle>
            <a:lvl1pPr marL="0" indent="0" algn="ctr">
              <a:lnSpc>
                <a:spcPct val="100000"/>
              </a:lnSpc>
              <a:buNone/>
              <a:defRPr sz="3200" b="1" i="0" spc="0">
                <a:solidFill>
                  <a:schemeClr val="tx1"/>
                </a:solidFill>
                <a:latin typeface="Arial" panose="020B0604020202020204" pitchFamily="34" charset="0"/>
                <a:cs typeface="Arial" panose="020B0604020202020204" pitchFamily="34" charset="0"/>
              </a:defRPr>
            </a:lvl1pPr>
            <a:lvl2pPr algn="ctr">
              <a:defRPr/>
            </a:lvl2pPr>
            <a:lvl3pPr algn="ctr">
              <a:defRPr/>
            </a:lvl3pPr>
            <a:lvl4pPr algn="ctr">
              <a:defRPr/>
            </a:lvl4pPr>
            <a:lvl5pPr algn="ctr">
              <a:defRPr/>
            </a:lvl5pPr>
          </a:lstStyle>
          <a:p>
            <a:pPr lvl="0"/>
            <a:r>
              <a:rPr lang="en-GB"/>
              <a:t>Click to edit Master text styles</a:t>
            </a:r>
          </a:p>
        </p:txBody>
      </p:sp>
      <p:sp>
        <p:nvSpPr>
          <p:cNvPr id="8" name="Title_2022"/>
          <p:cNvSpPr>
            <a:spLocks noGrp="1"/>
          </p:cNvSpPr>
          <p:nvPr>
            <p:ph type="title"/>
          </p:nvPr>
        </p:nvSpPr>
        <p:spPr>
          <a:xfrm>
            <a:off x="2976156" y="5672412"/>
            <a:ext cx="6239690" cy="643480"/>
          </a:xfrm>
          <a:prstGeom prst="rect">
            <a:avLst/>
          </a:prstGeom>
        </p:spPr>
        <p:txBody>
          <a:bodyPr>
            <a:noAutofit/>
          </a:bodyPr>
          <a:lstStyle>
            <a:lvl1pPr algn="ctr">
              <a:defRPr sz="1600" b="0" i="0">
                <a:solidFill>
                  <a:schemeClr val="tx1"/>
                </a:solidFill>
                <a:latin typeface="Arial" panose="020B0604020202020204" pitchFamily="34" charset="0"/>
                <a:cs typeface="Arial" panose="020B0604020202020204" pitchFamily="34" charset="0"/>
              </a:defRPr>
            </a:lvl1pPr>
          </a:lstStyle>
          <a:p>
            <a:r>
              <a:rPr lang="en-GB"/>
              <a:t>Click to edit Master title style</a:t>
            </a:r>
            <a:endParaRPr lang="en-NL"/>
          </a:p>
        </p:txBody>
      </p:sp>
    </p:spTree>
    <p:extLst>
      <p:ext uri="{BB962C8B-B14F-4D97-AF65-F5344CB8AC3E}">
        <p14:creationId xmlns:p14="http://schemas.microsoft.com/office/powerpoint/2010/main" val="626924825"/>
      </p:ext>
    </p:extLst>
  </p:cSld>
  <p:clrMapOvr>
    <a:masterClrMapping/>
  </p:clrMapOvr>
  <p:hf sldNum="0" hdr="0" dt="0"/>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quote_v1">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830856"/>
      </p:ext>
    </p:extLst>
  </p:cSld>
  <p:clrMapOvr>
    <a:masterClrMapping/>
  </p:clrMapOvr>
  <p:hf sldNum="0" hd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_v4">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003B590E-5F28-39D0-3AD4-A684923C04CD}"/>
              </a:ext>
            </a:extLst>
          </p:cNvPr>
          <p:cNvCxnSpPr/>
          <p:nvPr/>
        </p:nvCxnSpPr>
        <p:spPr>
          <a:xfrm flipH="1">
            <a:off x="838200" y="5260975"/>
            <a:ext cx="360363" cy="0"/>
          </a:xfrm>
          <a:prstGeom prst="line">
            <a:avLst/>
          </a:prstGeom>
          <a:ln w="63500">
            <a:solidFill>
              <a:schemeClr val="accent1"/>
            </a:solidFill>
          </a:ln>
        </p:spPr>
        <p:style>
          <a:lnRef idx="3">
            <a:schemeClr val="dk1"/>
          </a:lnRef>
          <a:fillRef idx="0">
            <a:schemeClr val="dk1"/>
          </a:fillRef>
          <a:effectRef idx="2">
            <a:schemeClr val="dk1"/>
          </a:effectRef>
          <a:fontRef idx="minor">
            <a:schemeClr val="tx1"/>
          </a:fontRef>
        </p:style>
      </p:cxnSp>
      <p:pic>
        <p:nvPicPr>
          <p:cNvPr id="5" name="Graphic 6">
            <a:extLst>
              <a:ext uri="{FF2B5EF4-FFF2-40B4-BE49-F238E27FC236}">
                <a16:creationId xmlns:a16="http://schemas.microsoft.com/office/drawing/2014/main" id="{7BE227AA-01D1-DF3A-F2F0-ECB8834A35FE}"/>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631825" y="384175"/>
            <a:ext cx="2076450" cy="676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image_2022"/>
          <p:cNvSpPr>
            <a:spLocks noGrp="1"/>
          </p:cNvSpPr>
          <p:nvPr>
            <p:ph type="pic" sz="quarter" idx="11"/>
          </p:nvPr>
        </p:nvSpPr>
        <p:spPr>
          <a:xfrm>
            <a:off x="6096000" y="0"/>
            <a:ext cx="6096000" cy="6857999"/>
          </a:xfrm>
          <a:solidFill>
            <a:schemeClr val="bg1">
              <a:lumMod val="95000"/>
            </a:schemeClr>
          </a:solidFill>
        </p:spPr>
        <p:txBody>
          <a:bodyPr rtlCol="0">
            <a:normAutofit/>
          </a:bodyPr>
          <a:lstStyle>
            <a:lvl1pPr marL="0" indent="0">
              <a:buNone/>
              <a:defRPr/>
            </a:lvl1pPr>
          </a:lstStyle>
          <a:p>
            <a:pPr lvl="0"/>
            <a:r>
              <a:rPr lang="en-GB" noProof="0"/>
              <a:t>Click icon to add picture</a:t>
            </a:r>
            <a:endParaRPr lang="en-NL" noProof="0"/>
          </a:p>
        </p:txBody>
      </p:sp>
      <p:sp>
        <p:nvSpPr>
          <p:cNvPr id="12" name="Subtitle_2022"/>
          <p:cNvSpPr>
            <a:spLocks noGrp="1"/>
          </p:cNvSpPr>
          <p:nvPr>
            <p:ph type="body" sz="quarter" idx="10"/>
          </p:nvPr>
        </p:nvSpPr>
        <p:spPr>
          <a:xfrm>
            <a:off x="838201" y="5467233"/>
            <a:ext cx="4693919" cy="1006475"/>
          </a:xfrm>
        </p:spPr>
        <p:txBody>
          <a:bodyPr/>
          <a:lstStyle>
            <a:lvl1pPr marL="0" indent="0" algn="l">
              <a:lnSpc>
                <a:spcPct val="100000"/>
              </a:lnSpc>
              <a:buNone/>
              <a:defRPr b="0" i="0" spc="0">
                <a:latin typeface="Arial" panose="020B0604020202020204" pitchFamily="34" charset="0"/>
                <a:cs typeface="Arial" panose="020B0604020202020204" pitchFamily="34" charset="0"/>
              </a:defRPr>
            </a:lvl1pPr>
            <a:lvl2pPr algn="ctr">
              <a:defRPr/>
            </a:lvl2pPr>
            <a:lvl3pPr algn="ctr">
              <a:defRPr/>
            </a:lvl3pPr>
            <a:lvl4pPr algn="ctr">
              <a:defRPr/>
            </a:lvl4pPr>
            <a:lvl5pPr algn="ctr">
              <a:defRPr/>
            </a:lvl5pPr>
          </a:lstStyle>
          <a:p>
            <a:pPr lvl="0"/>
            <a:r>
              <a:rPr lang="en-GB"/>
              <a:t>Click to edit Master text styles</a:t>
            </a:r>
          </a:p>
        </p:txBody>
      </p:sp>
      <p:sp>
        <p:nvSpPr>
          <p:cNvPr id="2" name="Title_2022"/>
          <p:cNvSpPr>
            <a:spLocks noGrp="1"/>
          </p:cNvSpPr>
          <p:nvPr>
            <p:ph type="title"/>
          </p:nvPr>
        </p:nvSpPr>
        <p:spPr>
          <a:xfrm>
            <a:off x="838201" y="1361487"/>
            <a:ext cx="4693919" cy="3836743"/>
          </a:xfrm>
          <a:prstGeom prst="rect">
            <a:avLst/>
          </a:prstGeom>
        </p:spPr>
        <p:txBody>
          <a:bodyPr anchor="b">
            <a:noAutofit/>
          </a:bodyPr>
          <a:lstStyle>
            <a:lvl1pPr algn="l">
              <a:defRPr sz="3600" b="1" i="0">
                <a:latin typeface="Arial Black" panose="020B0604020202020204" pitchFamily="34" charset="0"/>
                <a:cs typeface="Arial Black" panose="020B0604020202020204" pitchFamily="34" charset="0"/>
              </a:defRPr>
            </a:lvl1pPr>
          </a:lstStyle>
          <a:p>
            <a:r>
              <a:rPr lang="en-GB"/>
              <a:t>Click to edit Master title style</a:t>
            </a:r>
            <a:endParaRPr lang="en-NL"/>
          </a:p>
        </p:txBody>
      </p:sp>
    </p:spTree>
    <p:extLst>
      <p:ext uri="{BB962C8B-B14F-4D97-AF65-F5344CB8AC3E}">
        <p14:creationId xmlns:p14="http://schemas.microsoft.com/office/powerpoint/2010/main" val="89244026"/>
      </p:ext>
    </p:extLst>
  </p:cSld>
  <p:clrMapOvr>
    <a:masterClrMapping/>
  </p:clrMapOvr>
  <p:hf sldNum="0" hd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_quote_v1">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E40DDB3-CCD2-1CF6-50EE-9B6D47A04133}"/>
              </a:ext>
            </a:extLst>
          </p:cNvPr>
          <p:cNvPicPr>
            <a:picLocks noChangeAspect="1" noChangeArrowheads="1"/>
          </p:cNvPicPr>
          <p:nvPr/>
        </p:nvPicPr>
        <p:blipFill>
          <a:blip r:embed="rId2" cstate="hqprint">
            <a:extLst>
              <a:ext uri="{28A0092B-C50C-407E-A947-70E740481C1C}">
                <a14:useLocalDpi xmlns:a14="http://schemas.microsoft.com/office/drawing/2010/main"/>
              </a:ext>
            </a:extLst>
          </a:blip>
          <a:srcRect/>
          <a:stretch>
            <a:fillRect/>
          </a:stretch>
        </p:blipFill>
        <p:spPr bwMode="auto">
          <a:xfrm>
            <a:off x="0" y="1588"/>
            <a:ext cx="12195175" cy="685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65109718"/>
      </p:ext>
    </p:extLst>
  </p:cSld>
  <p:clrMapOvr>
    <a:masterClrMapping/>
  </p:clrMapOvr>
  <p:hf sldNum="0" hdr="0" dt="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2_quote_v1">
    <p:spTree>
      <p:nvGrpSpPr>
        <p:cNvPr id="1" name=""/>
        <p:cNvGrpSpPr/>
        <p:nvPr/>
      </p:nvGrpSpPr>
      <p:grpSpPr>
        <a:xfrm>
          <a:off x="0" y="0"/>
          <a:ext cx="0" cy="0"/>
          <a:chOff x="0" y="0"/>
          <a:chExt cx="0" cy="0"/>
        </a:xfrm>
      </p:grpSpPr>
      <p:pic>
        <p:nvPicPr>
          <p:cNvPr id="2" name="Graphic 4">
            <a:extLst>
              <a:ext uri="{FF2B5EF4-FFF2-40B4-BE49-F238E27FC236}">
                <a16:creationId xmlns:a16="http://schemas.microsoft.com/office/drawing/2014/main" id="{85FB4D15-2666-12DE-9E8E-EBEF42A69E30}"/>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2495550" y="2257425"/>
            <a:ext cx="7200900" cy="234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8219849"/>
      </p:ext>
    </p:extLst>
  </p:cSld>
  <p:clrMapOvr>
    <a:masterClrMapping/>
  </p:clrMapOvr>
  <p:hf sldNum="0" hd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_v1">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1C8E890B-E1A7-5BCC-C743-D5AFDC2B7778}"/>
              </a:ext>
            </a:extLst>
          </p:cNvPr>
          <p:cNvCxnSpPr>
            <a:cxnSpLocks/>
          </p:cNvCxnSpPr>
          <p:nvPr/>
        </p:nvCxnSpPr>
        <p:spPr>
          <a:xfrm flipH="1">
            <a:off x="819150" y="3714750"/>
            <a:ext cx="476250" cy="0"/>
          </a:xfrm>
          <a:prstGeom prst="line">
            <a:avLst/>
          </a:prstGeom>
          <a:ln w="63500">
            <a:solidFill>
              <a:schemeClr val="accent1"/>
            </a:solidFill>
          </a:ln>
        </p:spPr>
        <p:style>
          <a:lnRef idx="3">
            <a:schemeClr val="dk1"/>
          </a:lnRef>
          <a:fillRef idx="0">
            <a:schemeClr val="dk1"/>
          </a:fillRef>
          <a:effectRef idx="2">
            <a:schemeClr val="dk1"/>
          </a:effectRef>
          <a:fontRef idx="minor">
            <a:schemeClr val="tx1"/>
          </a:fontRef>
        </p:style>
      </p:cxnSp>
      <p:sp>
        <p:nvSpPr>
          <p:cNvPr id="12" name="presenter_list_2022"/>
          <p:cNvSpPr>
            <a:spLocks noGrp="1"/>
          </p:cNvSpPr>
          <p:nvPr>
            <p:ph type="body" sz="quarter" idx="10"/>
          </p:nvPr>
        </p:nvSpPr>
        <p:spPr>
          <a:xfrm>
            <a:off x="4266542" y="424547"/>
            <a:ext cx="3148527" cy="6008908"/>
          </a:xfrm>
        </p:spPr>
        <p:txBody>
          <a:bodyPr anchor="ctr">
            <a:noAutofit/>
          </a:bodyPr>
          <a:lstStyle>
            <a:lvl1pPr marL="0" indent="0" algn="r">
              <a:lnSpc>
                <a:spcPct val="100000"/>
              </a:lnSpc>
              <a:spcBef>
                <a:spcPts val="1600"/>
              </a:spcBef>
              <a:buNone/>
              <a:defRPr b="1" i="0" spc="0">
                <a:solidFill>
                  <a:schemeClr val="tx1"/>
                </a:solidFill>
                <a:latin typeface="Arial" panose="020B0604020202020204" pitchFamily="34" charset="0"/>
                <a:cs typeface="Arial" panose="020B0604020202020204" pitchFamily="34" charset="0"/>
              </a:defRPr>
            </a:lvl1pPr>
            <a:lvl2pPr algn="ctr">
              <a:defRPr/>
            </a:lvl2pPr>
            <a:lvl3pPr algn="ctr">
              <a:defRPr/>
            </a:lvl3pPr>
            <a:lvl4pPr algn="ctr">
              <a:defRPr/>
            </a:lvl4pPr>
            <a:lvl5pPr algn="ctr">
              <a:defRPr/>
            </a:lvl5pPr>
          </a:lstStyle>
          <a:p>
            <a:pPr lvl="0"/>
            <a:r>
              <a:rPr lang="en-GB"/>
              <a:t>Click to edit Master text styles</a:t>
            </a:r>
          </a:p>
        </p:txBody>
      </p:sp>
      <p:sp>
        <p:nvSpPr>
          <p:cNvPr id="3" name="presentation_titles_2022"/>
          <p:cNvSpPr>
            <a:spLocks noGrp="1"/>
          </p:cNvSpPr>
          <p:nvPr>
            <p:ph type="body" sz="quarter" idx="11"/>
          </p:nvPr>
        </p:nvSpPr>
        <p:spPr>
          <a:xfrm>
            <a:off x="7769178" y="424547"/>
            <a:ext cx="4015152" cy="6008908"/>
          </a:xfrm>
        </p:spPr>
        <p:txBody>
          <a:bodyPr anchor="ctr">
            <a:noAutofit/>
          </a:bodyPr>
          <a:lstStyle>
            <a:lvl1pPr marL="0" indent="0" algn="l">
              <a:lnSpc>
                <a:spcPct val="100000"/>
              </a:lnSpc>
              <a:spcBef>
                <a:spcPts val="1600"/>
              </a:spcBef>
              <a:buNone/>
              <a:defRPr b="0" i="0" spc="0">
                <a:latin typeface="Arial" panose="020B0604020202020204" pitchFamily="34" charset="0"/>
                <a:cs typeface="Arial" panose="020B0604020202020204" pitchFamily="34" charset="0"/>
              </a:defRPr>
            </a:lvl1pPr>
            <a:lvl2pPr algn="ctr">
              <a:defRPr/>
            </a:lvl2pPr>
            <a:lvl3pPr algn="ctr">
              <a:defRPr/>
            </a:lvl3pPr>
            <a:lvl4pPr algn="ctr">
              <a:defRPr/>
            </a:lvl4pPr>
            <a:lvl5pPr algn="ctr">
              <a:defRPr/>
            </a:lvl5pPr>
          </a:lstStyle>
          <a:p>
            <a:pPr lvl="0"/>
            <a:r>
              <a:rPr lang="en-GB"/>
              <a:t>Click to edit Master text styles</a:t>
            </a:r>
          </a:p>
        </p:txBody>
      </p:sp>
      <p:sp>
        <p:nvSpPr>
          <p:cNvPr id="2" name="Title_2022"/>
          <p:cNvSpPr>
            <a:spLocks noGrp="1"/>
          </p:cNvSpPr>
          <p:nvPr>
            <p:ph type="title"/>
          </p:nvPr>
        </p:nvSpPr>
        <p:spPr>
          <a:xfrm>
            <a:off x="838201" y="3139536"/>
            <a:ext cx="3018550" cy="535531"/>
          </a:xfrm>
          <a:prstGeom prst="rect">
            <a:avLst/>
          </a:prstGeom>
        </p:spPr>
        <p:txBody>
          <a:bodyPr anchor="b">
            <a:scene3d>
              <a:camera prst="orthographicFront">
                <a:rot lat="0" lon="0" rev="0"/>
              </a:camera>
              <a:lightRig rig="threePt" dir="t"/>
            </a:scene3d>
            <a:sp3d z="63500"/>
          </a:bodyPr>
          <a:lstStyle>
            <a:lvl1pPr algn="l">
              <a:defRPr sz="3200" b="1" i="0">
                <a:solidFill>
                  <a:schemeClr val="tx1"/>
                </a:solidFill>
                <a:latin typeface="Arial Black" panose="020B0604020202020204" pitchFamily="34" charset="0"/>
                <a:cs typeface="Arial Black" panose="020B0604020202020204" pitchFamily="34" charset="0"/>
              </a:defRPr>
            </a:lvl1pPr>
          </a:lstStyle>
          <a:p>
            <a:r>
              <a:rPr lang="en-GB"/>
              <a:t>Click to edit Master title style</a:t>
            </a:r>
            <a:endParaRPr lang="en-NL"/>
          </a:p>
        </p:txBody>
      </p:sp>
    </p:spTree>
    <p:extLst>
      <p:ext uri="{BB962C8B-B14F-4D97-AF65-F5344CB8AC3E}">
        <p14:creationId xmlns:p14="http://schemas.microsoft.com/office/powerpoint/2010/main" val="4122669431"/>
      </p:ext>
    </p:extLst>
  </p:cSld>
  <p:clrMapOvr>
    <a:masterClrMapping/>
  </p:clrMapOvr>
  <p:hf sldNum="0" hd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_v3">
    <p:bg>
      <p:bgPr>
        <a:solidFill>
          <a:schemeClr val="accent1"/>
        </a:solidFill>
        <a:effectLst/>
      </p:bgPr>
    </p:bg>
    <p:spTree>
      <p:nvGrpSpPr>
        <p:cNvPr id="1" name=""/>
        <p:cNvGrpSpPr/>
        <p:nvPr/>
      </p:nvGrpSpPr>
      <p:grpSpPr>
        <a:xfrm>
          <a:off x="0" y="0"/>
          <a:ext cx="0" cy="0"/>
          <a:chOff x="0" y="0"/>
          <a:chExt cx="0" cy="0"/>
        </a:xfrm>
      </p:grpSpPr>
      <p:sp>
        <p:nvSpPr>
          <p:cNvPr id="12" name="Subtitle_2022"/>
          <p:cNvSpPr>
            <a:spLocks noGrp="1"/>
          </p:cNvSpPr>
          <p:nvPr>
            <p:ph type="body" sz="quarter" idx="10"/>
          </p:nvPr>
        </p:nvSpPr>
        <p:spPr>
          <a:xfrm>
            <a:off x="838201" y="3596193"/>
            <a:ext cx="10515600" cy="2251714"/>
          </a:xfrm>
        </p:spPr>
        <p:txBody>
          <a:bodyPr>
            <a:noAutofit/>
          </a:bodyPr>
          <a:lstStyle>
            <a:lvl1pPr marL="0" indent="0" algn="l">
              <a:lnSpc>
                <a:spcPct val="100000"/>
              </a:lnSpc>
              <a:buNone/>
              <a:defRPr sz="6600" b="1" i="0" spc="0">
                <a:solidFill>
                  <a:schemeClr val="bg1"/>
                </a:solidFill>
                <a:latin typeface="+mj-lt"/>
                <a:cs typeface="Arial" panose="020B0604020202020204" pitchFamily="34" charset="0"/>
              </a:defRPr>
            </a:lvl1pPr>
            <a:lvl2pPr algn="ctr">
              <a:defRPr/>
            </a:lvl2pPr>
            <a:lvl3pPr algn="ctr">
              <a:defRPr/>
            </a:lvl3pPr>
            <a:lvl4pPr algn="ctr">
              <a:defRPr/>
            </a:lvl4pPr>
            <a:lvl5pPr algn="ctr">
              <a:defRPr/>
            </a:lvl5pPr>
          </a:lstStyle>
          <a:p>
            <a:pPr lvl="0"/>
            <a:r>
              <a:rPr lang="en-GB"/>
              <a:t>Click to edit Master text styles</a:t>
            </a:r>
          </a:p>
        </p:txBody>
      </p:sp>
      <p:sp>
        <p:nvSpPr>
          <p:cNvPr id="2" name="Title_2022"/>
          <p:cNvSpPr>
            <a:spLocks noGrp="1"/>
          </p:cNvSpPr>
          <p:nvPr>
            <p:ph type="title"/>
          </p:nvPr>
        </p:nvSpPr>
        <p:spPr>
          <a:xfrm>
            <a:off x="838201" y="372313"/>
            <a:ext cx="10515600" cy="2982259"/>
          </a:xfrm>
          <a:prstGeom prst="rect">
            <a:avLst/>
          </a:prstGeom>
        </p:spPr>
        <p:txBody>
          <a:bodyPr anchor="b">
            <a:noAutofit/>
          </a:bodyPr>
          <a:lstStyle>
            <a:lvl1pPr algn="l">
              <a:defRPr sz="6600" b="1" i="0">
                <a:latin typeface="+mj-lt"/>
                <a:cs typeface="Arial Black" panose="020B0604020202020204" pitchFamily="34" charset="0"/>
              </a:defRPr>
            </a:lvl1pPr>
          </a:lstStyle>
          <a:p>
            <a:r>
              <a:rPr lang="en-GB"/>
              <a:t>Click to edit Master title style</a:t>
            </a:r>
            <a:endParaRPr lang="en-NL"/>
          </a:p>
        </p:txBody>
      </p:sp>
    </p:spTree>
    <p:extLst>
      <p:ext uri="{BB962C8B-B14F-4D97-AF65-F5344CB8AC3E}">
        <p14:creationId xmlns:p14="http://schemas.microsoft.com/office/powerpoint/2010/main" val="959921872"/>
      </p:ext>
    </p:extLst>
  </p:cSld>
  <p:clrMapOvr>
    <a:masterClrMapping/>
  </p:clrMapOvr>
  <p:hf sldNum="0" hd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_v3">
    <p:bg>
      <p:bgPr>
        <a:solidFill>
          <a:schemeClr val="accent2"/>
        </a:solidFill>
        <a:effectLst/>
      </p:bgPr>
    </p:bg>
    <p:spTree>
      <p:nvGrpSpPr>
        <p:cNvPr id="1" name=""/>
        <p:cNvGrpSpPr/>
        <p:nvPr/>
      </p:nvGrpSpPr>
      <p:grpSpPr>
        <a:xfrm>
          <a:off x="0" y="0"/>
          <a:ext cx="0" cy="0"/>
          <a:chOff x="0" y="0"/>
          <a:chExt cx="0" cy="0"/>
        </a:xfrm>
      </p:grpSpPr>
      <p:sp>
        <p:nvSpPr>
          <p:cNvPr id="12" name="Subtitle_2022"/>
          <p:cNvSpPr>
            <a:spLocks noGrp="1"/>
          </p:cNvSpPr>
          <p:nvPr>
            <p:ph type="body" sz="quarter" idx="10"/>
          </p:nvPr>
        </p:nvSpPr>
        <p:spPr>
          <a:xfrm>
            <a:off x="838201" y="3596193"/>
            <a:ext cx="10515600" cy="2251714"/>
          </a:xfrm>
        </p:spPr>
        <p:txBody>
          <a:bodyPr>
            <a:noAutofit/>
          </a:bodyPr>
          <a:lstStyle>
            <a:lvl1pPr marL="0" indent="0" algn="l">
              <a:lnSpc>
                <a:spcPct val="100000"/>
              </a:lnSpc>
              <a:buNone/>
              <a:defRPr sz="6600" b="1" i="0" spc="0">
                <a:solidFill>
                  <a:schemeClr val="bg1"/>
                </a:solidFill>
                <a:latin typeface="+mj-lt"/>
                <a:cs typeface="Arial" panose="020B0604020202020204" pitchFamily="34" charset="0"/>
              </a:defRPr>
            </a:lvl1pPr>
            <a:lvl2pPr algn="ctr">
              <a:defRPr/>
            </a:lvl2pPr>
            <a:lvl3pPr algn="ctr">
              <a:defRPr/>
            </a:lvl3pPr>
            <a:lvl4pPr algn="ctr">
              <a:defRPr/>
            </a:lvl4pPr>
            <a:lvl5pPr algn="ctr">
              <a:defRPr/>
            </a:lvl5pPr>
          </a:lstStyle>
          <a:p>
            <a:pPr lvl="0"/>
            <a:r>
              <a:rPr lang="en-GB"/>
              <a:t>Click to edit Master text styles</a:t>
            </a:r>
          </a:p>
        </p:txBody>
      </p:sp>
      <p:sp>
        <p:nvSpPr>
          <p:cNvPr id="2" name="Title_2022"/>
          <p:cNvSpPr>
            <a:spLocks noGrp="1"/>
          </p:cNvSpPr>
          <p:nvPr>
            <p:ph type="title"/>
          </p:nvPr>
        </p:nvSpPr>
        <p:spPr>
          <a:xfrm>
            <a:off x="838201" y="372313"/>
            <a:ext cx="10515600" cy="2982259"/>
          </a:xfrm>
          <a:prstGeom prst="rect">
            <a:avLst/>
          </a:prstGeom>
        </p:spPr>
        <p:txBody>
          <a:bodyPr anchor="b">
            <a:noAutofit/>
          </a:bodyPr>
          <a:lstStyle>
            <a:lvl1pPr algn="l">
              <a:defRPr sz="6600" b="1" i="0">
                <a:latin typeface="+mj-lt"/>
                <a:cs typeface="Arial Black" panose="020B0604020202020204" pitchFamily="34" charset="0"/>
              </a:defRPr>
            </a:lvl1pPr>
          </a:lstStyle>
          <a:p>
            <a:r>
              <a:rPr lang="en-GB"/>
              <a:t>Click to edit Master title style</a:t>
            </a:r>
            <a:endParaRPr lang="en-NL"/>
          </a:p>
        </p:txBody>
      </p:sp>
    </p:spTree>
    <p:extLst>
      <p:ext uri="{BB962C8B-B14F-4D97-AF65-F5344CB8AC3E}">
        <p14:creationId xmlns:p14="http://schemas.microsoft.com/office/powerpoint/2010/main" val="128275301"/>
      </p:ext>
    </p:extLst>
  </p:cSld>
  <p:clrMapOvr>
    <a:masterClrMapping/>
  </p:clrMapOvr>
  <p:hf sldNum="0" hd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title_v3">
    <p:bg>
      <p:bgPr>
        <a:solidFill>
          <a:srgbClr val="FFC000"/>
        </a:solidFill>
        <a:effectLst/>
      </p:bgPr>
    </p:bg>
    <p:spTree>
      <p:nvGrpSpPr>
        <p:cNvPr id="1" name=""/>
        <p:cNvGrpSpPr/>
        <p:nvPr/>
      </p:nvGrpSpPr>
      <p:grpSpPr>
        <a:xfrm>
          <a:off x="0" y="0"/>
          <a:ext cx="0" cy="0"/>
          <a:chOff x="0" y="0"/>
          <a:chExt cx="0" cy="0"/>
        </a:xfrm>
      </p:grpSpPr>
      <p:sp>
        <p:nvSpPr>
          <p:cNvPr id="12" name="Subtitle_2022"/>
          <p:cNvSpPr>
            <a:spLocks noGrp="1"/>
          </p:cNvSpPr>
          <p:nvPr>
            <p:ph type="body" sz="quarter" idx="10"/>
          </p:nvPr>
        </p:nvSpPr>
        <p:spPr>
          <a:xfrm>
            <a:off x="838201" y="3596193"/>
            <a:ext cx="10515600" cy="2251714"/>
          </a:xfrm>
        </p:spPr>
        <p:txBody>
          <a:bodyPr>
            <a:noAutofit/>
          </a:bodyPr>
          <a:lstStyle>
            <a:lvl1pPr marL="0" indent="0" algn="l">
              <a:lnSpc>
                <a:spcPct val="100000"/>
              </a:lnSpc>
              <a:buNone/>
              <a:defRPr sz="6600" b="1" i="0" spc="0">
                <a:solidFill>
                  <a:schemeClr val="bg1"/>
                </a:solidFill>
                <a:latin typeface="+mj-lt"/>
                <a:cs typeface="Arial" panose="020B0604020202020204" pitchFamily="34" charset="0"/>
              </a:defRPr>
            </a:lvl1pPr>
            <a:lvl2pPr algn="ctr">
              <a:defRPr/>
            </a:lvl2pPr>
            <a:lvl3pPr algn="ctr">
              <a:defRPr/>
            </a:lvl3pPr>
            <a:lvl4pPr algn="ctr">
              <a:defRPr/>
            </a:lvl4pPr>
            <a:lvl5pPr algn="ctr">
              <a:defRPr/>
            </a:lvl5pPr>
          </a:lstStyle>
          <a:p>
            <a:pPr lvl="0"/>
            <a:r>
              <a:rPr lang="en-GB"/>
              <a:t>Click to edit Master text styles</a:t>
            </a:r>
          </a:p>
        </p:txBody>
      </p:sp>
      <p:sp>
        <p:nvSpPr>
          <p:cNvPr id="2" name="Title_2022"/>
          <p:cNvSpPr>
            <a:spLocks noGrp="1"/>
          </p:cNvSpPr>
          <p:nvPr>
            <p:ph type="title"/>
          </p:nvPr>
        </p:nvSpPr>
        <p:spPr>
          <a:xfrm>
            <a:off x="838201" y="372313"/>
            <a:ext cx="10515600" cy="2982259"/>
          </a:xfrm>
          <a:prstGeom prst="rect">
            <a:avLst/>
          </a:prstGeom>
        </p:spPr>
        <p:txBody>
          <a:bodyPr anchor="b">
            <a:noAutofit/>
          </a:bodyPr>
          <a:lstStyle>
            <a:lvl1pPr algn="l">
              <a:defRPr sz="6600" b="1" i="0">
                <a:latin typeface="+mj-lt"/>
                <a:cs typeface="Arial Black" panose="020B0604020202020204" pitchFamily="34" charset="0"/>
              </a:defRPr>
            </a:lvl1pPr>
          </a:lstStyle>
          <a:p>
            <a:r>
              <a:rPr lang="en-GB"/>
              <a:t>Click to edit Master title style</a:t>
            </a:r>
            <a:endParaRPr lang="en-NL"/>
          </a:p>
        </p:txBody>
      </p:sp>
    </p:spTree>
    <p:extLst>
      <p:ext uri="{BB962C8B-B14F-4D97-AF65-F5344CB8AC3E}">
        <p14:creationId xmlns:p14="http://schemas.microsoft.com/office/powerpoint/2010/main" val="3903060112"/>
      </p:ext>
    </p:extLst>
  </p:cSld>
  <p:clrMapOvr>
    <a:masterClrMapping/>
  </p:clrMapOvr>
  <p:hf sldNum="0" hd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_v3">
    <p:bg>
      <p:bgPr>
        <a:solidFill>
          <a:srgbClr val="00A760"/>
        </a:solidFill>
        <a:effectLst/>
      </p:bgPr>
    </p:bg>
    <p:spTree>
      <p:nvGrpSpPr>
        <p:cNvPr id="1" name=""/>
        <p:cNvGrpSpPr/>
        <p:nvPr/>
      </p:nvGrpSpPr>
      <p:grpSpPr>
        <a:xfrm>
          <a:off x="0" y="0"/>
          <a:ext cx="0" cy="0"/>
          <a:chOff x="0" y="0"/>
          <a:chExt cx="0" cy="0"/>
        </a:xfrm>
      </p:grpSpPr>
      <p:sp>
        <p:nvSpPr>
          <p:cNvPr id="12" name="Subtitle_2022"/>
          <p:cNvSpPr>
            <a:spLocks noGrp="1"/>
          </p:cNvSpPr>
          <p:nvPr>
            <p:ph type="body" sz="quarter" idx="10"/>
          </p:nvPr>
        </p:nvSpPr>
        <p:spPr>
          <a:xfrm>
            <a:off x="838201" y="3596193"/>
            <a:ext cx="10515600" cy="2251714"/>
          </a:xfrm>
        </p:spPr>
        <p:txBody>
          <a:bodyPr>
            <a:noAutofit/>
          </a:bodyPr>
          <a:lstStyle>
            <a:lvl1pPr marL="0" indent="0" algn="l">
              <a:lnSpc>
                <a:spcPct val="100000"/>
              </a:lnSpc>
              <a:buNone/>
              <a:defRPr sz="6600" b="1" i="0" spc="0">
                <a:solidFill>
                  <a:schemeClr val="bg1"/>
                </a:solidFill>
                <a:latin typeface="+mj-lt"/>
                <a:cs typeface="Arial" panose="020B0604020202020204" pitchFamily="34" charset="0"/>
              </a:defRPr>
            </a:lvl1pPr>
            <a:lvl2pPr algn="ctr">
              <a:defRPr/>
            </a:lvl2pPr>
            <a:lvl3pPr algn="ctr">
              <a:defRPr/>
            </a:lvl3pPr>
            <a:lvl4pPr algn="ctr">
              <a:defRPr/>
            </a:lvl4pPr>
            <a:lvl5pPr algn="ctr">
              <a:defRPr/>
            </a:lvl5pPr>
          </a:lstStyle>
          <a:p>
            <a:pPr lvl="0"/>
            <a:r>
              <a:rPr lang="en-GB"/>
              <a:t>Click to edit Master text styles</a:t>
            </a:r>
          </a:p>
        </p:txBody>
      </p:sp>
      <p:sp>
        <p:nvSpPr>
          <p:cNvPr id="2" name="Title_2022"/>
          <p:cNvSpPr>
            <a:spLocks noGrp="1"/>
          </p:cNvSpPr>
          <p:nvPr>
            <p:ph type="title"/>
          </p:nvPr>
        </p:nvSpPr>
        <p:spPr>
          <a:xfrm>
            <a:off x="838201" y="372313"/>
            <a:ext cx="10515600" cy="2982259"/>
          </a:xfrm>
          <a:prstGeom prst="rect">
            <a:avLst/>
          </a:prstGeom>
        </p:spPr>
        <p:txBody>
          <a:bodyPr anchor="b">
            <a:noAutofit/>
          </a:bodyPr>
          <a:lstStyle>
            <a:lvl1pPr algn="l">
              <a:defRPr sz="6600" b="1" i="0">
                <a:latin typeface="+mj-lt"/>
                <a:cs typeface="Arial Black" panose="020B0604020202020204" pitchFamily="34" charset="0"/>
              </a:defRPr>
            </a:lvl1pPr>
          </a:lstStyle>
          <a:p>
            <a:r>
              <a:rPr lang="en-GB"/>
              <a:t>Click to edit Master title style</a:t>
            </a:r>
            <a:endParaRPr lang="en-NL"/>
          </a:p>
        </p:txBody>
      </p:sp>
    </p:spTree>
    <p:extLst>
      <p:ext uri="{BB962C8B-B14F-4D97-AF65-F5344CB8AC3E}">
        <p14:creationId xmlns:p14="http://schemas.microsoft.com/office/powerpoint/2010/main" val="2784647143"/>
      </p:ext>
    </p:extLst>
  </p:cSld>
  <p:clrMapOvr>
    <a:masterClrMapping/>
  </p:clrMapOvr>
  <p:hf sldNum="0" hd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slide_number_2022">
            <a:extLst>
              <a:ext uri="{FF2B5EF4-FFF2-40B4-BE49-F238E27FC236}">
                <a16:creationId xmlns:a16="http://schemas.microsoft.com/office/drawing/2014/main" id="{F2D79353-145A-6705-6788-AC72067EA2DB}"/>
              </a:ext>
            </a:extLst>
          </p:cNvPr>
          <p:cNvSpPr>
            <a:spLocks noGrp="1"/>
          </p:cNvSpPr>
          <p:nvPr>
            <p:ph type="sldNum" sz="quarter" idx="4"/>
          </p:nvPr>
        </p:nvSpPr>
        <p:spPr>
          <a:xfrm>
            <a:off x="9525" y="6492875"/>
            <a:ext cx="368300" cy="365125"/>
          </a:xfrm>
          <a:prstGeom prst="rect">
            <a:avLst/>
          </a:prstGeom>
        </p:spPr>
        <p:txBody>
          <a:bodyPr vert="horz" lIns="91440" tIns="45720" rIns="91440" bIns="45720" rtlCol="0" anchor="ctr"/>
          <a:lstStyle>
            <a:lvl1pPr algn="r" defTabSz="914354" eaLnBrk="1" fontAlgn="auto" hangingPunct="1">
              <a:spcBef>
                <a:spcPts val="0"/>
              </a:spcBef>
              <a:spcAft>
                <a:spcPts val="0"/>
              </a:spcAft>
              <a:defRPr sz="800" b="0" i="0">
                <a:solidFill>
                  <a:schemeClr val="bg1">
                    <a:lumMod val="65000"/>
                  </a:schemeClr>
                </a:solidFill>
                <a:latin typeface="Arial Narrow" panose="020B0604020202020204" pitchFamily="34" charset="0"/>
                <a:cs typeface="Arial Narrow" panose="020B0604020202020204" pitchFamily="34" charset="0"/>
              </a:defRPr>
            </a:lvl1pPr>
          </a:lstStyle>
          <a:p>
            <a:pPr>
              <a:defRPr/>
            </a:pPr>
            <a:fld id="{AF81C89C-728A-C140-9F37-0E9339D01496}" type="slidenum">
              <a:rPr lang="en-NL"/>
              <a:pPr>
                <a:defRPr/>
              </a:pPr>
              <a:t>‹#›</a:t>
            </a:fld>
            <a:endParaRPr lang="en-NL"/>
          </a:p>
        </p:txBody>
      </p:sp>
      <p:sp>
        <p:nvSpPr>
          <p:cNvPr id="1027" name="copy_1">
            <a:extLst>
              <a:ext uri="{FF2B5EF4-FFF2-40B4-BE49-F238E27FC236}">
                <a16:creationId xmlns:a16="http://schemas.microsoft.com/office/drawing/2014/main" id="{FF63C256-6665-4109-6B86-1FE65D2D0979}"/>
              </a:ext>
            </a:extLst>
          </p:cNvPr>
          <p:cNvSpPr>
            <a:spLocks noGrp="1" noChangeArrowheads="1"/>
          </p:cNvSpPr>
          <p:nvPr>
            <p:ph type="body" idx="1"/>
          </p:nvPr>
        </p:nvSpPr>
        <p:spPr bwMode="auto">
          <a:xfrm>
            <a:off x="520700" y="1690688"/>
            <a:ext cx="10825163" cy="4802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0" bIns="45720" numCol="1" anchor="t" anchorCtr="0" compatLnSpc="1">
            <a:prstTxWarp prst="textNoShape">
              <a:avLst/>
            </a:prstTxWarp>
          </a:bodyPr>
          <a:lstStyle/>
          <a:p>
            <a:pPr lvl="0"/>
            <a:r>
              <a:rPr lang="en-GB" altLang="en-NL"/>
              <a:t>Click to edit Master text styles</a:t>
            </a:r>
          </a:p>
          <a:p>
            <a:pPr lvl="1"/>
            <a:r>
              <a:rPr lang="en-GB" altLang="en-NL"/>
              <a:t>Second level</a:t>
            </a:r>
          </a:p>
          <a:p>
            <a:pPr lvl="2"/>
            <a:r>
              <a:rPr lang="en-GB" altLang="en-NL"/>
              <a:t>Third level</a:t>
            </a:r>
          </a:p>
          <a:p>
            <a:pPr lvl="3"/>
            <a:r>
              <a:rPr lang="en-GB" altLang="en-NL"/>
              <a:t>Fourth level</a:t>
            </a:r>
          </a:p>
          <a:p>
            <a:pPr lvl="4"/>
            <a:r>
              <a:rPr lang="en-GB" altLang="en-NL"/>
              <a:t>Fifth level</a:t>
            </a:r>
            <a:endParaRPr lang="en-US" altLang="en-NL"/>
          </a:p>
        </p:txBody>
      </p:sp>
      <p:sp>
        <p:nvSpPr>
          <p:cNvPr id="1028" name="Title_2022">
            <a:extLst>
              <a:ext uri="{FF2B5EF4-FFF2-40B4-BE49-F238E27FC236}">
                <a16:creationId xmlns:a16="http://schemas.microsoft.com/office/drawing/2014/main" id="{3D061809-5F24-AF56-2F42-E55F18BAD708}"/>
              </a:ext>
            </a:extLst>
          </p:cNvPr>
          <p:cNvSpPr>
            <a:spLocks noGrp="1" noChangeArrowheads="1"/>
          </p:cNvSpPr>
          <p:nvPr>
            <p:ph type="title"/>
          </p:nvPr>
        </p:nvSpPr>
        <p:spPr bwMode="auto">
          <a:xfrm>
            <a:off x="520700" y="365125"/>
            <a:ext cx="10825163"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0" bIns="45720" numCol="1" anchor="t" anchorCtr="0" compatLnSpc="1">
            <a:prstTxWarp prst="textNoShape">
              <a:avLst/>
            </a:prstTxWarp>
            <a:spAutoFit/>
          </a:bodyPr>
          <a:lstStyle/>
          <a:p>
            <a:pPr lvl="0"/>
            <a:r>
              <a:rPr lang="en-GB" altLang="en-NL"/>
              <a:t>Click to edit Master title style</a:t>
            </a:r>
            <a:endParaRPr lang="en-US" altLang="en-NL"/>
          </a:p>
        </p:txBody>
      </p:sp>
      <p:sp>
        <p:nvSpPr>
          <p:cNvPr id="4" name="Footer Placeholder 3">
            <a:extLst>
              <a:ext uri="{FF2B5EF4-FFF2-40B4-BE49-F238E27FC236}">
                <a16:creationId xmlns:a16="http://schemas.microsoft.com/office/drawing/2014/main" id="{090F317F-7BAA-F501-6DBC-EFF330AB9084}"/>
              </a:ext>
            </a:extLst>
          </p:cNvPr>
          <p:cNvSpPr>
            <a:spLocks noGrp="1"/>
          </p:cNvSpPr>
          <p:nvPr>
            <p:ph type="ftr" sz="quarter" idx="3"/>
          </p:nvPr>
        </p:nvSpPr>
        <p:spPr>
          <a:xfrm>
            <a:off x="520700" y="6492875"/>
            <a:ext cx="4114800" cy="365125"/>
          </a:xfrm>
          <a:prstGeom prst="rect">
            <a:avLst/>
          </a:prstGeom>
        </p:spPr>
        <p:txBody>
          <a:bodyPr vert="horz" lIns="91440" tIns="45720" rIns="91440" bIns="45720" rtlCol="0" anchor="ctr"/>
          <a:lstStyle>
            <a:lvl1pPr algn="l" defTabSz="914354" eaLnBrk="1" fontAlgn="auto" hangingPunct="1">
              <a:spcBef>
                <a:spcPts val="0"/>
              </a:spcBef>
              <a:spcAft>
                <a:spcPts val="0"/>
              </a:spcAft>
              <a:defRPr sz="800" dirty="0">
                <a:solidFill>
                  <a:schemeClr val="tx1">
                    <a:tint val="75000"/>
                  </a:schemeClr>
                </a:solidFill>
                <a:latin typeface="+mn-lt"/>
              </a:defRPr>
            </a:lvl1pPr>
          </a:lstStyle>
          <a:p>
            <a:pPr>
              <a:defRPr/>
            </a:pPr>
            <a:r>
              <a:rPr lang="en-GB"/>
              <a:t>© 2024 TomTom</a:t>
            </a:r>
          </a:p>
        </p:txBody>
      </p:sp>
    </p:spTree>
  </p:cSld>
  <p:clrMap bg1="lt1" tx1="dk1" bg2="lt2" tx2="dk2" accent1="accent1" accent2="accent2" accent3="accent3" accent4="accent4" accent5="accent5" accent6="accent6" hlink="hlink" folHlink="folHlink"/>
  <p:sldLayoutIdLst>
    <p:sldLayoutId id="2147483966" r:id="rId1"/>
    <p:sldLayoutId id="2147483967" r:id="rId2"/>
    <p:sldLayoutId id="2147483968" r:id="rId3"/>
    <p:sldLayoutId id="2147483969" r:id="rId4"/>
    <p:sldLayoutId id="2147483970" r:id="rId5"/>
    <p:sldLayoutId id="2147483971" r:id="rId6"/>
    <p:sldLayoutId id="2147483972" r:id="rId7"/>
    <p:sldLayoutId id="2147483973" r:id="rId8"/>
    <p:sldLayoutId id="2147483974" r:id="rId9"/>
    <p:sldLayoutId id="2147483975" r:id="rId10"/>
    <p:sldLayoutId id="2147483955" r:id="rId11"/>
    <p:sldLayoutId id="2147483976" r:id="rId12"/>
    <p:sldLayoutId id="2147483977" r:id="rId13"/>
    <p:sldLayoutId id="2147483978" r:id="rId14"/>
    <p:sldLayoutId id="2147483979" r:id="rId15"/>
    <p:sldLayoutId id="2147483980" r:id="rId16"/>
    <p:sldLayoutId id="2147483981" r:id="rId17"/>
    <p:sldLayoutId id="2147483982" r:id="rId18"/>
    <p:sldLayoutId id="2147483956" r:id="rId19"/>
    <p:sldLayoutId id="2147483983" r:id="rId20"/>
    <p:sldLayoutId id="2147483957" r:id="rId21"/>
    <p:sldLayoutId id="2147483984" r:id="rId22"/>
    <p:sldLayoutId id="2147483985" r:id="rId23"/>
    <p:sldLayoutId id="2147483958" r:id="rId24"/>
    <p:sldLayoutId id="2147483986" r:id="rId25"/>
    <p:sldLayoutId id="2147483959" r:id="rId26"/>
    <p:sldLayoutId id="2147483987" r:id="rId27"/>
    <p:sldLayoutId id="2147483988" r:id="rId28"/>
    <p:sldLayoutId id="2147483989" r:id="rId29"/>
    <p:sldLayoutId id="2147483990" r:id="rId30"/>
    <p:sldLayoutId id="2147483960" r:id="rId31"/>
    <p:sldLayoutId id="2147483961" r:id="rId32"/>
    <p:sldLayoutId id="2147483962" r:id="rId33"/>
    <p:sldLayoutId id="2147483963" r:id="rId34"/>
    <p:sldLayoutId id="2147483964" r:id="rId35"/>
    <p:sldLayoutId id="2147483965" r:id="rId36"/>
    <p:sldLayoutId id="2147483991" r:id="rId37"/>
    <p:sldLayoutId id="2147483992" r:id="rId38"/>
    <p:sldLayoutId id="2147483993" r:id="rId39"/>
    <p:sldLayoutId id="2147483994" r:id="rId40"/>
    <p:sldLayoutId id="2147483995" r:id="rId41"/>
  </p:sldLayoutIdLst>
  <p:hf sldNum="0" hdr="0" dt="0"/>
  <p:txStyles>
    <p:titleStyle>
      <a:lvl1pPr algn="l" rtl="0" eaLnBrk="1" fontAlgn="base" hangingPunct="1">
        <a:lnSpc>
          <a:spcPct val="90000"/>
        </a:lnSpc>
        <a:spcBef>
          <a:spcPct val="0"/>
        </a:spcBef>
        <a:spcAft>
          <a:spcPct val="0"/>
        </a:spcAft>
        <a:defRPr lang="en-US" sz="3600" b="1" kern="1200" dirty="0">
          <a:solidFill>
            <a:schemeClr val="tx1"/>
          </a:solidFill>
          <a:latin typeface="Arial" panose="020B0604020202020204" pitchFamily="34" charset="0"/>
          <a:ea typeface="Arial" panose="020B0604020202020204" pitchFamily="34" charset="0"/>
          <a:cs typeface="Arial" panose="020B0604020202020204" pitchFamily="34" charset="0"/>
        </a:defRPr>
      </a:lvl1pPr>
      <a:lvl2pPr algn="l" rtl="0" eaLnBrk="1" fontAlgn="base" hangingPunct="1">
        <a:lnSpc>
          <a:spcPct val="90000"/>
        </a:lnSpc>
        <a:spcBef>
          <a:spcPct val="0"/>
        </a:spcBef>
        <a:spcAft>
          <a:spcPct val="0"/>
        </a:spcAft>
        <a:defRPr sz="3600" b="1">
          <a:solidFill>
            <a:schemeClr val="tx1"/>
          </a:solidFill>
          <a:latin typeface="Arial" panose="020B0604020202020204" pitchFamily="34" charset="0"/>
          <a:cs typeface="Arial" panose="020B0604020202020204" pitchFamily="34" charset="0"/>
        </a:defRPr>
      </a:lvl2pPr>
      <a:lvl3pPr algn="l" rtl="0" eaLnBrk="1" fontAlgn="base" hangingPunct="1">
        <a:lnSpc>
          <a:spcPct val="90000"/>
        </a:lnSpc>
        <a:spcBef>
          <a:spcPct val="0"/>
        </a:spcBef>
        <a:spcAft>
          <a:spcPct val="0"/>
        </a:spcAft>
        <a:defRPr sz="3600" b="1">
          <a:solidFill>
            <a:schemeClr val="tx1"/>
          </a:solidFill>
          <a:latin typeface="Arial" panose="020B0604020202020204" pitchFamily="34" charset="0"/>
          <a:cs typeface="Arial" panose="020B0604020202020204" pitchFamily="34" charset="0"/>
        </a:defRPr>
      </a:lvl3pPr>
      <a:lvl4pPr algn="l" rtl="0" eaLnBrk="1" fontAlgn="base" hangingPunct="1">
        <a:lnSpc>
          <a:spcPct val="90000"/>
        </a:lnSpc>
        <a:spcBef>
          <a:spcPct val="0"/>
        </a:spcBef>
        <a:spcAft>
          <a:spcPct val="0"/>
        </a:spcAft>
        <a:defRPr sz="3600" b="1">
          <a:solidFill>
            <a:schemeClr val="tx1"/>
          </a:solidFill>
          <a:latin typeface="Arial" panose="020B0604020202020204" pitchFamily="34" charset="0"/>
          <a:cs typeface="Arial" panose="020B0604020202020204" pitchFamily="34" charset="0"/>
        </a:defRPr>
      </a:lvl4pPr>
      <a:lvl5pPr algn="l" rtl="0" eaLnBrk="1" fontAlgn="base" hangingPunct="1">
        <a:lnSpc>
          <a:spcPct val="90000"/>
        </a:lnSpc>
        <a:spcBef>
          <a:spcPct val="0"/>
        </a:spcBef>
        <a:spcAft>
          <a:spcPct val="0"/>
        </a:spcAft>
        <a:defRPr sz="3600" b="1">
          <a:solidFill>
            <a:schemeClr val="tx1"/>
          </a:solidFill>
          <a:latin typeface="Arial" panose="020B0604020202020204" pitchFamily="34" charset="0"/>
          <a:cs typeface="Arial" panose="020B0604020202020204" pitchFamily="34" charset="0"/>
        </a:defRPr>
      </a:lvl5pPr>
      <a:lvl6pPr marL="457200" algn="l" rtl="0" eaLnBrk="1" fontAlgn="base" hangingPunct="1">
        <a:lnSpc>
          <a:spcPct val="90000"/>
        </a:lnSpc>
        <a:spcBef>
          <a:spcPct val="0"/>
        </a:spcBef>
        <a:spcAft>
          <a:spcPct val="0"/>
        </a:spcAft>
        <a:defRPr sz="3600" b="1">
          <a:solidFill>
            <a:schemeClr val="tx1"/>
          </a:solidFill>
          <a:latin typeface="Arial" panose="020B0604020202020204" pitchFamily="34" charset="0"/>
          <a:cs typeface="Arial" panose="020B0604020202020204" pitchFamily="34" charset="0"/>
        </a:defRPr>
      </a:lvl6pPr>
      <a:lvl7pPr marL="914400" algn="l" rtl="0" eaLnBrk="1" fontAlgn="base" hangingPunct="1">
        <a:lnSpc>
          <a:spcPct val="90000"/>
        </a:lnSpc>
        <a:spcBef>
          <a:spcPct val="0"/>
        </a:spcBef>
        <a:spcAft>
          <a:spcPct val="0"/>
        </a:spcAft>
        <a:defRPr sz="3600" b="1">
          <a:solidFill>
            <a:schemeClr val="tx1"/>
          </a:solidFill>
          <a:latin typeface="Arial" panose="020B0604020202020204" pitchFamily="34" charset="0"/>
          <a:cs typeface="Arial" panose="020B0604020202020204" pitchFamily="34" charset="0"/>
        </a:defRPr>
      </a:lvl7pPr>
      <a:lvl8pPr marL="1371600" algn="l" rtl="0" eaLnBrk="1" fontAlgn="base" hangingPunct="1">
        <a:lnSpc>
          <a:spcPct val="90000"/>
        </a:lnSpc>
        <a:spcBef>
          <a:spcPct val="0"/>
        </a:spcBef>
        <a:spcAft>
          <a:spcPct val="0"/>
        </a:spcAft>
        <a:defRPr sz="3600" b="1">
          <a:solidFill>
            <a:schemeClr val="tx1"/>
          </a:solidFill>
          <a:latin typeface="Arial" panose="020B0604020202020204" pitchFamily="34" charset="0"/>
          <a:cs typeface="Arial" panose="020B0604020202020204" pitchFamily="34" charset="0"/>
        </a:defRPr>
      </a:lvl8pPr>
      <a:lvl9pPr marL="1828800" algn="l" rtl="0" eaLnBrk="1" fontAlgn="base" hangingPunct="1">
        <a:lnSpc>
          <a:spcPct val="90000"/>
        </a:lnSpc>
        <a:spcBef>
          <a:spcPct val="0"/>
        </a:spcBef>
        <a:spcAft>
          <a:spcPct val="0"/>
        </a:spcAft>
        <a:defRPr sz="3600" b="1">
          <a:solidFill>
            <a:schemeClr val="tx1"/>
          </a:solidFill>
          <a:latin typeface="Arial" panose="020B0604020202020204" pitchFamily="34" charset="0"/>
          <a:cs typeface="Arial" panose="020B0604020202020204" pitchFamily="34" charset="0"/>
        </a:defRPr>
      </a:lvl9pPr>
    </p:titleStyle>
    <p:bodyStyle>
      <a:lvl1pPr marL="285750" indent="-285750" algn="l" rtl="0" eaLnBrk="1" fontAlgn="base" hangingPunct="1">
        <a:lnSpc>
          <a:spcPct val="90000"/>
        </a:lnSpc>
        <a:spcBef>
          <a:spcPts val="1000"/>
        </a:spcBef>
        <a:spcAft>
          <a:spcPct val="0"/>
        </a:spcAft>
        <a:buFont typeface="Arial" panose="020B0604020202020204" pitchFamily="34" charset="0"/>
        <a:buChar char="•"/>
        <a:defRPr lang="en-US" kern="1200" dirty="0">
          <a:solidFill>
            <a:schemeClr val="tx1"/>
          </a:solidFill>
          <a:latin typeface="Arial" panose="020B0604020202020204" pitchFamily="34" charset="0"/>
          <a:ea typeface="Arial" panose="020B0604020202020204" pitchFamily="34" charset="0"/>
          <a:cs typeface="Arial" panose="020B0604020202020204" pitchFamily="34" charset="0"/>
        </a:defRPr>
      </a:lvl1pPr>
      <a:lvl2pPr marL="395288" indent="-285750" algn="l" rtl="0" eaLnBrk="1" fontAlgn="base" hangingPunct="1">
        <a:lnSpc>
          <a:spcPct val="90000"/>
        </a:lnSpc>
        <a:spcBef>
          <a:spcPts val="500"/>
        </a:spcBef>
        <a:spcAft>
          <a:spcPct val="0"/>
        </a:spcAft>
        <a:buFont typeface="Arial" panose="020B0604020202020204" pitchFamily="34" charset="0"/>
        <a:buChar char="•"/>
        <a:defRPr lang="en-US" sz="1600" kern="1200" dirty="0">
          <a:solidFill>
            <a:schemeClr val="tx1"/>
          </a:solidFill>
          <a:latin typeface="Arial" panose="020B0604020202020204" pitchFamily="34" charset="0"/>
          <a:ea typeface="Arial" panose="020B0604020202020204" pitchFamily="34" charset="0"/>
          <a:cs typeface="Arial" panose="020B0604020202020204" pitchFamily="34" charset="0"/>
        </a:defRPr>
      </a:lvl2pPr>
      <a:lvl3pPr marL="539750" indent="-285750" algn="l" rtl="0" eaLnBrk="1" fontAlgn="base" hangingPunct="1">
        <a:lnSpc>
          <a:spcPct val="90000"/>
        </a:lnSpc>
        <a:spcBef>
          <a:spcPts val="500"/>
        </a:spcBef>
        <a:spcAft>
          <a:spcPct val="0"/>
        </a:spcAft>
        <a:buFont typeface="Arial" panose="020B0604020202020204" pitchFamily="34" charset="0"/>
        <a:buChar char="•"/>
        <a:defRPr lang="en-US" sz="1400" kern="1200" dirty="0">
          <a:solidFill>
            <a:schemeClr val="tx1"/>
          </a:solidFill>
          <a:latin typeface="Arial" panose="020B0604020202020204" pitchFamily="34" charset="0"/>
          <a:ea typeface="Arial" panose="020B0604020202020204" pitchFamily="34" charset="0"/>
          <a:cs typeface="Arial" panose="020B0604020202020204" pitchFamily="34" charset="0"/>
        </a:defRPr>
      </a:lvl3pPr>
      <a:lvl4pPr marL="628650" indent="-171450" algn="l" rtl="0" eaLnBrk="1" fontAlgn="base" hangingPunct="1">
        <a:lnSpc>
          <a:spcPct val="90000"/>
        </a:lnSpc>
        <a:spcBef>
          <a:spcPts val="500"/>
        </a:spcBef>
        <a:spcAft>
          <a:spcPct val="0"/>
        </a:spcAft>
        <a:buFont typeface="Arial" panose="020B0604020202020204" pitchFamily="34" charset="0"/>
        <a:buChar char="•"/>
        <a:defRPr sz="1200" kern="12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719138" indent="-171450" algn="l" rtl="0" eaLnBrk="1" fontAlgn="base" hangingPunct="1">
        <a:lnSpc>
          <a:spcPct val="120000"/>
        </a:lnSpc>
        <a:spcBef>
          <a:spcPts val="500"/>
        </a:spcBef>
        <a:spcAft>
          <a:spcPct val="0"/>
        </a:spcAft>
        <a:buFont typeface="Arial" panose="020B0604020202020204" pitchFamily="34" charset="0"/>
        <a:buChar char="•"/>
        <a:defRPr lang="en-US" sz="1100" kern="1200" dirty="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63" indent="-228606" algn="l" defTabSz="914423" rtl="0" eaLnBrk="1" latinLnBrk="0" hangingPunct="1">
        <a:lnSpc>
          <a:spcPct val="90000"/>
        </a:lnSpc>
        <a:spcBef>
          <a:spcPts val="500"/>
        </a:spcBef>
        <a:buFont typeface="Arial"/>
        <a:buChar char="•"/>
        <a:defRPr sz="1801" kern="1200">
          <a:solidFill>
            <a:schemeClr val="tx1"/>
          </a:solidFill>
          <a:latin typeface="+mn-lt"/>
          <a:ea typeface="+mn-ea"/>
          <a:cs typeface="+mn-cs"/>
        </a:defRPr>
      </a:lvl6pPr>
      <a:lvl7pPr marL="2971875" indent="-228606" algn="l" defTabSz="914423" rtl="0" eaLnBrk="1" latinLnBrk="0" hangingPunct="1">
        <a:lnSpc>
          <a:spcPct val="90000"/>
        </a:lnSpc>
        <a:spcBef>
          <a:spcPts val="500"/>
        </a:spcBef>
        <a:buFont typeface="Arial"/>
        <a:buChar char="•"/>
        <a:defRPr sz="1801" kern="1200">
          <a:solidFill>
            <a:schemeClr val="tx1"/>
          </a:solidFill>
          <a:latin typeface="+mn-lt"/>
          <a:ea typeface="+mn-ea"/>
          <a:cs typeface="+mn-cs"/>
        </a:defRPr>
      </a:lvl7pPr>
      <a:lvl8pPr marL="3429086" indent="-228606" algn="l" defTabSz="914423" rtl="0" eaLnBrk="1" latinLnBrk="0" hangingPunct="1">
        <a:lnSpc>
          <a:spcPct val="90000"/>
        </a:lnSpc>
        <a:spcBef>
          <a:spcPts val="500"/>
        </a:spcBef>
        <a:buFont typeface="Arial"/>
        <a:buChar char="•"/>
        <a:defRPr sz="1801" kern="1200">
          <a:solidFill>
            <a:schemeClr val="tx1"/>
          </a:solidFill>
          <a:latin typeface="+mn-lt"/>
          <a:ea typeface="+mn-ea"/>
          <a:cs typeface="+mn-cs"/>
        </a:defRPr>
      </a:lvl8pPr>
      <a:lvl9pPr marL="3886298" indent="-228606" algn="l" defTabSz="914423" rtl="0" eaLnBrk="1" latinLnBrk="0" hangingPunct="1">
        <a:lnSpc>
          <a:spcPct val="90000"/>
        </a:lnSpc>
        <a:spcBef>
          <a:spcPts val="500"/>
        </a:spcBef>
        <a:buFont typeface="Arial"/>
        <a:buChar char="•"/>
        <a:defRPr sz="1801" kern="1200">
          <a:solidFill>
            <a:schemeClr val="tx1"/>
          </a:solidFill>
          <a:latin typeface="+mn-lt"/>
          <a:ea typeface="+mn-ea"/>
          <a:cs typeface="+mn-cs"/>
        </a:defRPr>
      </a:lvl9pPr>
    </p:bodyStyle>
    <p:otherStyle>
      <a:defPPr>
        <a:defRPr lang="en-US"/>
      </a:defPPr>
      <a:lvl1pPr marL="0" algn="l" defTabSz="914423" rtl="0" eaLnBrk="1" latinLnBrk="0" hangingPunct="1">
        <a:defRPr sz="1801" kern="1200">
          <a:solidFill>
            <a:schemeClr val="tx1"/>
          </a:solidFill>
          <a:latin typeface="+mn-lt"/>
          <a:ea typeface="+mn-ea"/>
          <a:cs typeface="+mn-cs"/>
        </a:defRPr>
      </a:lvl1pPr>
      <a:lvl2pPr marL="457211" algn="l" defTabSz="914423" rtl="0" eaLnBrk="1" latinLnBrk="0" hangingPunct="1">
        <a:defRPr sz="1801" kern="1200">
          <a:solidFill>
            <a:schemeClr val="tx1"/>
          </a:solidFill>
          <a:latin typeface="+mn-lt"/>
          <a:ea typeface="+mn-ea"/>
          <a:cs typeface="+mn-cs"/>
        </a:defRPr>
      </a:lvl2pPr>
      <a:lvl3pPr marL="914423" algn="l" defTabSz="914423" rtl="0" eaLnBrk="1" latinLnBrk="0" hangingPunct="1">
        <a:defRPr sz="1801" kern="1200">
          <a:solidFill>
            <a:schemeClr val="tx1"/>
          </a:solidFill>
          <a:latin typeface="+mn-lt"/>
          <a:ea typeface="+mn-ea"/>
          <a:cs typeface="+mn-cs"/>
        </a:defRPr>
      </a:lvl3pPr>
      <a:lvl4pPr marL="1371634" algn="l" defTabSz="914423" rtl="0" eaLnBrk="1" latinLnBrk="0" hangingPunct="1">
        <a:defRPr sz="1801" kern="1200">
          <a:solidFill>
            <a:schemeClr val="tx1"/>
          </a:solidFill>
          <a:latin typeface="+mn-lt"/>
          <a:ea typeface="+mn-ea"/>
          <a:cs typeface="+mn-cs"/>
        </a:defRPr>
      </a:lvl4pPr>
      <a:lvl5pPr marL="1828846" algn="l" defTabSz="914423" rtl="0" eaLnBrk="1" latinLnBrk="0" hangingPunct="1">
        <a:defRPr sz="1801" kern="1200">
          <a:solidFill>
            <a:schemeClr val="tx1"/>
          </a:solidFill>
          <a:latin typeface="+mn-lt"/>
          <a:ea typeface="+mn-ea"/>
          <a:cs typeface="+mn-cs"/>
        </a:defRPr>
      </a:lvl5pPr>
      <a:lvl6pPr marL="2286057" algn="l" defTabSz="914423" rtl="0" eaLnBrk="1" latinLnBrk="0" hangingPunct="1">
        <a:defRPr sz="1801" kern="1200">
          <a:solidFill>
            <a:schemeClr val="tx1"/>
          </a:solidFill>
          <a:latin typeface="+mn-lt"/>
          <a:ea typeface="+mn-ea"/>
          <a:cs typeface="+mn-cs"/>
        </a:defRPr>
      </a:lvl6pPr>
      <a:lvl7pPr marL="2743269" algn="l" defTabSz="914423" rtl="0" eaLnBrk="1" latinLnBrk="0" hangingPunct="1">
        <a:defRPr sz="1801" kern="1200">
          <a:solidFill>
            <a:schemeClr val="tx1"/>
          </a:solidFill>
          <a:latin typeface="+mn-lt"/>
          <a:ea typeface="+mn-ea"/>
          <a:cs typeface="+mn-cs"/>
        </a:defRPr>
      </a:lvl7pPr>
      <a:lvl8pPr marL="3200480" algn="l" defTabSz="914423" rtl="0" eaLnBrk="1" latinLnBrk="0" hangingPunct="1">
        <a:defRPr sz="1801" kern="1200">
          <a:solidFill>
            <a:schemeClr val="tx1"/>
          </a:solidFill>
          <a:latin typeface="+mn-lt"/>
          <a:ea typeface="+mn-ea"/>
          <a:cs typeface="+mn-cs"/>
        </a:defRPr>
      </a:lvl8pPr>
      <a:lvl9pPr marL="3657691" algn="l" defTabSz="914423" rtl="0" eaLnBrk="1" latinLnBrk="0" hangingPunct="1">
        <a:defRPr sz="180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microsoft.com/office/2007/relationships/hdphoto" Target="../media/hdphoto1.wdp"/><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8" Type="http://schemas.openxmlformats.org/officeDocument/2006/relationships/image" Target="../media/image39.svg"/><Relationship Id="rId3" Type="http://schemas.openxmlformats.org/officeDocument/2006/relationships/image" Target="../media/image34.png"/><Relationship Id="rId7" Type="http://schemas.openxmlformats.org/officeDocument/2006/relationships/image" Target="../media/image38.png"/><Relationship Id="rId12" Type="http://schemas.openxmlformats.org/officeDocument/2006/relationships/image" Target="../media/image43.svg"/><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37.svg"/><Relationship Id="rId11" Type="http://schemas.openxmlformats.org/officeDocument/2006/relationships/image" Target="../media/image42.png"/><Relationship Id="rId5" Type="http://schemas.openxmlformats.org/officeDocument/2006/relationships/image" Target="../media/image36.png"/><Relationship Id="rId10" Type="http://schemas.openxmlformats.org/officeDocument/2006/relationships/image" Target="../media/image41.svg"/><Relationship Id="rId4" Type="http://schemas.openxmlformats.org/officeDocument/2006/relationships/image" Target="../media/image35.svg"/><Relationship Id="rId9" Type="http://schemas.openxmlformats.org/officeDocument/2006/relationships/image" Target="../media/image40.png"/></Relationships>
</file>

<file path=ppt/slides/_rels/slide11.xml.rels><?xml version="1.0" encoding="UTF-8" standalone="yes"?>
<Relationships xmlns="http://schemas.openxmlformats.org/package/2006/relationships"><Relationship Id="rId3" Type="http://schemas.openxmlformats.org/officeDocument/2006/relationships/hyperlink" Target="https://python.langchain.com/docs/integrations/vectorstores/mongodb_atlas" TargetMode="External"/><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46.svg"/><Relationship Id="rId5" Type="http://schemas.openxmlformats.org/officeDocument/2006/relationships/image" Target="../media/image45.png"/><Relationship Id="rId4" Type="http://schemas.openxmlformats.org/officeDocument/2006/relationships/image" Target="../media/image44.png"/></Relationships>
</file>

<file path=ppt/slides/_rels/slide12.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image" Target="../media/image47.png"/><Relationship Id="rId7" Type="http://schemas.openxmlformats.org/officeDocument/2006/relationships/image" Target="../media/image49.png"/><Relationship Id="rId12" Type="http://schemas.openxmlformats.org/officeDocument/2006/relationships/image" Target="../media/image54.svg"/><Relationship Id="rId2" Type="http://schemas.openxmlformats.org/officeDocument/2006/relationships/notesSlide" Target="../notesSlides/notesSlide11.xml"/><Relationship Id="rId1" Type="http://schemas.openxmlformats.org/officeDocument/2006/relationships/slideLayout" Target="../slideLayouts/slideLayout11.xml"/><Relationship Id="rId6" Type="http://schemas.openxmlformats.org/officeDocument/2006/relationships/image" Target="../media/image46.svg"/><Relationship Id="rId11" Type="http://schemas.openxmlformats.org/officeDocument/2006/relationships/image" Target="../media/image53.png"/><Relationship Id="rId5" Type="http://schemas.openxmlformats.org/officeDocument/2006/relationships/image" Target="../media/image45.png"/><Relationship Id="rId10" Type="http://schemas.openxmlformats.org/officeDocument/2006/relationships/image" Target="../media/image52.svg"/><Relationship Id="rId4" Type="http://schemas.openxmlformats.org/officeDocument/2006/relationships/image" Target="../media/image48.svg"/><Relationship Id="rId9" Type="http://schemas.openxmlformats.org/officeDocument/2006/relationships/image" Target="../media/image51.png"/></Relationships>
</file>

<file path=ppt/slides/_rels/slide13.xml.rels><?xml version="1.0" encoding="UTF-8" standalone="yes"?>
<Relationships xmlns="http://schemas.openxmlformats.org/package/2006/relationships"><Relationship Id="rId3" Type="http://schemas.microsoft.com/office/2018/10/relationships/comments" Target="../comments/modernComment_7FFFED21_2224F271.xml"/><Relationship Id="rId2" Type="http://schemas.openxmlformats.org/officeDocument/2006/relationships/notesSlide" Target="../notesSlides/notesSlide12.xml"/><Relationship Id="rId1" Type="http://schemas.openxmlformats.org/officeDocument/2006/relationships/slideLayout" Target="../slideLayouts/slideLayout11.xml"/><Relationship Id="rId6" Type="http://schemas.openxmlformats.org/officeDocument/2006/relationships/image" Target="../media/image57.jpeg"/><Relationship Id="rId5" Type="http://schemas.openxmlformats.org/officeDocument/2006/relationships/image" Target="../media/image56.jpeg"/><Relationship Id="rId4" Type="http://schemas.openxmlformats.org/officeDocument/2006/relationships/image" Target="../media/image55.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6.png"/><Relationship Id="rId7" Type="http://schemas.openxmlformats.org/officeDocument/2006/relationships/image" Target="../media/image10.jpeg"/><Relationship Id="rId12"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1.xml"/><Relationship Id="rId6" Type="http://schemas.openxmlformats.org/officeDocument/2006/relationships/image" Target="../media/image9.jpeg"/><Relationship Id="rId11" Type="http://schemas.openxmlformats.org/officeDocument/2006/relationships/image" Target="../media/image14.jpe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svg"/><Relationship Id="rId9" Type="http://schemas.openxmlformats.org/officeDocument/2006/relationships/image" Target="../media/image12.jpeg"/></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1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svg"/></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11.xml"/><Relationship Id="rId6" Type="http://schemas.openxmlformats.org/officeDocument/2006/relationships/image" Target="../media/image20.png"/><Relationship Id="rId5" Type="http://schemas.openxmlformats.org/officeDocument/2006/relationships/image" Target="../media/image18.png"/><Relationship Id="rId4" Type="http://schemas.openxmlformats.org/officeDocument/2006/relationships/image" Target="../media/image17.svg"/></Relationships>
</file>

<file path=ppt/slides/_rels/slide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5.xml"/><Relationship Id="rId1" Type="http://schemas.openxmlformats.org/officeDocument/2006/relationships/slideLayout" Target="../slideLayouts/slideLayout11.xml"/><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8" Type="http://schemas.openxmlformats.org/officeDocument/2006/relationships/image" Target="../media/image29.svg"/><Relationship Id="rId3" Type="http://schemas.openxmlformats.org/officeDocument/2006/relationships/image" Target="../media/image24.png"/><Relationship Id="rId7" Type="http://schemas.openxmlformats.org/officeDocument/2006/relationships/image" Target="../media/image28.png"/><Relationship Id="rId12" Type="http://schemas.openxmlformats.org/officeDocument/2006/relationships/image" Target="../media/image33.svg"/><Relationship Id="rId2" Type="http://schemas.openxmlformats.org/officeDocument/2006/relationships/notesSlide" Target="../notesSlides/notesSlide8.xml"/><Relationship Id="rId1" Type="http://schemas.openxmlformats.org/officeDocument/2006/relationships/slideLayout" Target="../slideLayouts/slideLayout11.xml"/><Relationship Id="rId6" Type="http://schemas.openxmlformats.org/officeDocument/2006/relationships/image" Target="../media/image27.svg"/><Relationship Id="rId11" Type="http://schemas.openxmlformats.org/officeDocument/2006/relationships/image" Target="../media/image32.png"/><Relationship Id="rId5" Type="http://schemas.openxmlformats.org/officeDocument/2006/relationships/image" Target="../media/image26.png"/><Relationship Id="rId10" Type="http://schemas.openxmlformats.org/officeDocument/2006/relationships/image" Target="../media/image31.svg"/><Relationship Id="rId4" Type="http://schemas.openxmlformats.org/officeDocument/2006/relationships/image" Target="../media/image25.svg"/><Relationship Id="rId9"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4">
            <a:extLst>
              <a:ext uri="{FF2B5EF4-FFF2-40B4-BE49-F238E27FC236}">
                <a16:creationId xmlns:a16="http://schemas.microsoft.com/office/drawing/2014/main" id="{9B1A9C73-10DC-D7C6-9018-5B01CF182049}"/>
              </a:ext>
            </a:extLst>
          </p:cNvPr>
          <p:cNvPicPr>
            <a:picLocks noChangeAspect="1"/>
          </p:cNvPicPr>
          <p:nvPr/>
        </p:nvPicPr>
        <p:blipFill rotWithShape="1">
          <a:blip r:embed="rId3"/>
          <a:srcRect l="15" r="183" b="1799"/>
          <a:stretch/>
        </p:blipFill>
        <p:spPr>
          <a:xfrm>
            <a:off x="3530" y="1"/>
            <a:ext cx="12197005" cy="6857999"/>
          </a:xfrm>
          <a:prstGeom prst="rect">
            <a:avLst/>
          </a:prstGeom>
        </p:spPr>
      </p:pic>
      <p:pic>
        <p:nvPicPr>
          <p:cNvPr id="2" name="Picture Placeholder 4">
            <a:extLst>
              <a:ext uri="{FF2B5EF4-FFF2-40B4-BE49-F238E27FC236}">
                <a16:creationId xmlns:a16="http://schemas.microsoft.com/office/drawing/2014/main" id="{60552417-4B03-4704-1DEB-BDF2AD6D507C}"/>
              </a:ext>
            </a:extLst>
          </p:cNvPr>
          <p:cNvPicPr>
            <a:picLocks noChangeAspect="1"/>
          </p:cNvPicPr>
          <p:nvPr/>
        </p:nvPicPr>
        <p:blipFill rotWithShape="1">
          <a:blip r:embed="rId4">
            <a:extLst>
              <a:ext uri="{BEBA8EAE-BF5A-486C-A8C5-ECC9F3942E4B}">
                <a14:imgProps xmlns:a14="http://schemas.microsoft.com/office/drawing/2010/main">
                  <a14:imgLayer r:embed="rId5">
                    <a14:imgEffect>
                      <a14:artisticBlur radius="50"/>
                    </a14:imgEffect>
                    <a14:imgEffect>
                      <a14:brightnessContrast bright="30000"/>
                    </a14:imgEffect>
                  </a14:imgLayer>
                </a14:imgProps>
              </a:ext>
            </a:extLst>
          </a:blip>
          <a:srcRect l="18215" t="45175" r="18384" b="22882"/>
          <a:stretch/>
        </p:blipFill>
        <p:spPr>
          <a:xfrm>
            <a:off x="2225263" y="3155180"/>
            <a:ext cx="7752750" cy="2232000"/>
          </a:xfrm>
          <a:prstGeom prst="roundRect">
            <a:avLst/>
          </a:prstGeom>
          <a:ln w="12700">
            <a:gradFill>
              <a:gsLst>
                <a:gs pos="21000">
                  <a:schemeClr val="bg1">
                    <a:alpha val="28984"/>
                  </a:schemeClr>
                </a:gs>
                <a:gs pos="0">
                  <a:schemeClr val="bg1">
                    <a:alpha val="49202"/>
                  </a:schemeClr>
                </a:gs>
                <a:gs pos="100000">
                  <a:schemeClr val="tx1">
                    <a:alpha val="46723"/>
                  </a:schemeClr>
                </a:gs>
                <a:gs pos="82000">
                  <a:schemeClr val="tx1">
                    <a:alpha val="5274"/>
                  </a:schemeClr>
                </a:gs>
              </a:gsLst>
              <a:lin ang="5100000" scaled="0"/>
            </a:gradFill>
          </a:ln>
        </p:spPr>
      </p:pic>
      <p:sp>
        <p:nvSpPr>
          <p:cNvPr id="36866" name="Text Placeholder 4">
            <a:extLst>
              <a:ext uri="{FF2B5EF4-FFF2-40B4-BE49-F238E27FC236}">
                <a16:creationId xmlns:a16="http://schemas.microsoft.com/office/drawing/2014/main" id="{71586CAE-4F72-8887-D347-3CC345782314}"/>
              </a:ext>
            </a:extLst>
          </p:cNvPr>
          <p:cNvSpPr>
            <a:spLocks noGrp="1" noChangeArrowheads="1"/>
          </p:cNvSpPr>
          <p:nvPr>
            <p:ph type="body" sz="quarter" idx="10"/>
          </p:nvPr>
        </p:nvSpPr>
        <p:spPr>
          <a:xfrm>
            <a:off x="2354666" y="4734821"/>
            <a:ext cx="7482670" cy="440074"/>
          </a:xfrm>
        </p:spPr>
        <p:txBody>
          <a:bodyPr/>
          <a:lstStyle/>
          <a:p>
            <a:pPr algn="ctr"/>
            <a:r>
              <a:rPr lang="en-US" altLang="en-NL">
                <a:solidFill>
                  <a:schemeClr val="bg1"/>
                </a:solidFill>
                <a:latin typeface="+mj-lt"/>
              </a:rPr>
              <a:t>Lessons from building the TomTom Intelligent Vehicle Assistant</a:t>
            </a:r>
          </a:p>
        </p:txBody>
      </p:sp>
      <p:sp>
        <p:nvSpPr>
          <p:cNvPr id="36867" name="Title 3">
            <a:extLst>
              <a:ext uri="{FF2B5EF4-FFF2-40B4-BE49-F238E27FC236}">
                <a16:creationId xmlns:a16="http://schemas.microsoft.com/office/drawing/2014/main" id="{6003574F-E1B4-1FFF-0671-815F3E4614AD}"/>
              </a:ext>
            </a:extLst>
          </p:cNvPr>
          <p:cNvSpPr>
            <a:spLocks noGrp="1" noChangeArrowheads="1"/>
          </p:cNvSpPr>
          <p:nvPr>
            <p:ph type="title"/>
          </p:nvPr>
        </p:nvSpPr>
        <p:spPr>
          <a:xfrm>
            <a:off x="2354666" y="3257122"/>
            <a:ext cx="7482670" cy="1236078"/>
          </a:xfrm>
        </p:spPr>
        <p:txBody>
          <a:bodyPr/>
          <a:lstStyle/>
          <a:p>
            <a:pPr algn="ctr"/>
            <a:r>
              <a:rPr lang="en-US" altLang="en-NL">
                <a:solidFill>
                  <a:schemeClr val="bg1"/>
                </a:solidFill>
                <a:ea typeface="Arial Black" panose="020B0604020202020204" pitchFamily="34" charset="0"/>
              </a:rPr>
              <a:t>Building Generative AI Apps with Azure Cosmos DB</a:t>
            </a:r>
            <a:endParaRPr lang="en-US" altLang="en-NL">
              <a:solidFill>
                <a:schemeClr val="bg1"/>
              </a:solidFill>
            </a:endParaRPr>
          </a:p>
        </p:txBody>
      </p:sp>
      <p:cxnSp>
        <p:nvCxnSpPr>
          <p:cNvPr id="10" name="Straight Connector 9">
            <a:extLst>
              <a:ext uri="{FF2B5EF4-FFF2-40B4-BE49-F238E27FC236}">
                <a16:creationId xmlns:a16="http://schemas.microsoft.com/office/drawing/2014/main" id="{F87A0A5B-096A-C85C-814F-0C60455A3C6F}"/>
              </a:ext>
            </a:extLst>
          </p:cNvPr>
          <p:cNvCxnSpPr>
            <a:cxnSpLocks/>
          </p:cNvCxnSpPr>
          <p:nvPr/>
        </p:nvCxnSpPr>
        <p:spPr>
          <a:xfrm>
            <a:off x="5801668" y="4583635"/>
            <a:ext cx="588665" cy="0"/>
          </a:xfrm>
          <a:prstGeom prst="line">
            <a:avLst/>
          </a:prstGeom>
          <a:ln w="63500"/>
        </p:spPr>
        <p:style>
          <a:lnRef idx="1">
            <a:schemeClr val="accent1"/>
          </a:lnRef>
          <a:fillRef idx="0">
            <a:schemeClr val="accent1"/>
          </a:fillRef>
          <a:effectRef idx="0">
            <a:schemeClr val="accent1"/>
          </a:effectRef>
          <a:fontRef idx="minor">
            <a:schemeClr val="tx1"/>
          </a:fontRef>
        </p:style>
      </p:cxnSp>
      <p:grpSp>
        <p:nvGrpSpPr>
          <p:cNvPr id="23" name="Graphic 11">
            <a:extLst>
              <a:ext uri="{FF2B5EF4-FFF2-40B4-BE49-F238E27FC236}">
                <a16:creationId xmlns:a16="http://schemas.microsoft.com/office/drawing/2014/main" id="{F9C84FA7-CDCE-7790-F896-227A468E6D1A}"/>
              </a:ext>
            </a:extLst>
          </p:cNvPr>
          <p:cNvGrpSpPr/>
          <p:nvPr/>
        </p:nvGrpSpPr>
        <p:grpSpPr>
          <a:xfrm>
            <a:off x="12594338" y="5201046"/>
            <a:ext cx="1076033" cy="206339"/>
            <a:chOff x="2584450" y="2755900"/>
            <a:chExt cx="7020245" cy="1346200"/>
          </a:xfrm>
        </p:grpSpPr>
        <p:sp>
          <p:nvSpPr>
            <p:cNvPr id="24" name="Freeform 23">
              <a:extLst>
                <a:ext uri="{FF2B5EF4-FFF2-40B4-BE49-F238E27FC236}">
                  <a16:creationId xmlns:a16="http://schemas.microsoft.com/office/drawing/2014/main" id="{1770524B-D887-CD10-FFDA-1D746BAB73CE}"/>
                </a:ext>
              </a:extLst>
            </p:cNvPr>
            <p:cNvSpPr/>
            <p:nvPr/>
          </p:nvSpPr>
          <p:spPr>
            <a:xfrm>
              <a:off x="8491276" y="3163552"/>
              <a:ext cx="1113418" cy="834264"/>
            </a:xfrm>
            <a:custGeom>
              <a:avLst/>
              <a:gdLst>
                <a:gd name="connsiteX0" fmla="*/ 785103 w 1113418"/>
                <a:gd name="connsiteY0" fmla="*/ 0 h 834264"/>
                <a:gd name="connsiteX1" fmla="*/ 556709 w 1113418"/>
                <a:gd name="connsiteY1" fmla="*/ 92907 h 834264"/>
                <a:gd name="connsiteX2" fmla="*/ 328316 w 1113418"/>
                <a:gd name="connsiteY2" fmla="*/ 0 h 834264"/>
                <a:gd name="connsiteX3" fmla="*/ 0 w 1113418"/>
                <a:gd name="connsiteY3" fmla="*/ 327070 h 834264"/>
                <a:gd name="connsiteX4" fmla="*/ 0 w 1113418"/>
                <a:gd name="connsiteY4" fmla="*/ 834265 h 834264"/>
                <a:gd name="connsiteX5" fmla="*/ 199844 w 1113418"/>
                <a:gd name="connsiteY5" fmla="*/ 834265 h 834264"/>
                <a:gd name="connsiteX6" fmla="*/ 199844 w 1113418"/>
                <a:gd name="connsiteY6" fmla="*/ 327070 h 834264"/>
                <a:gd name="connsiteX7" fmla="*/ 328316 w 1113418"/>
                <a:gd name="connsiteY7" fmla="*/ 199086 h 834264"/>
                <a:gd name="connsiteX8" fmla="*/ 456787 w 1113418"/>
                <a:gd name="connsiteY8" fmla="*/ 327070 h 834264"/>
                <a:gd name="connsiteX9" fmla="*/ 456787 w 1113418"/>
                <a:gd name="connsiteY9" fmla="*/ 834265 h 834264"/>
                <a:gd name="connsiteX10" fmla="*/ 656631 w 1113418"/>
                <a:gd name="connsiteY10" fmla="*/ 834265 h 834264"/>
                <a:gd name="connsiteX11" fmla="*/ 656631 w 1113418"/>
                <a:gd name="connsiteY11" fmla="*/ 327070 h 834264"/>
                <a:gd name="connsiteX12" fmla="*/ 785103 w 1113418"/>
                <a:gd name="connsiteY12" fmla="*/ 199086 h 834264"/>
                <a:gd name="connsiteX13" fmla="*/ 913574 w 1113418"/>
                <a:gd name="connsiteY13" fmla="*/ 327070 h 834264"/>
                <a:gd name="connsiteX14" fmla="*/ 913574 w 1113418"/>
                <a:gd name="connsiteY14" fmla="*/ 834265 h 834264"/>
                <a:gd name="connsiteX15" fmla="*/ 1113418 w 1113418"/>
                <a:gd name="connsiteY15" fmla="*/ 834265 h 834264"/>
                <a:gd name="connsiteX16" fmla="*/ 1113418 w 1113418"/>
                <a:gd name="connsiteY16" fmla="*/ 327070 h 834264"/>
                <a:gd name="connsiteX17" fmla="*/ 785103 w 1113418"/>
                <a:gd name="connsiteY17" fmla="*/ 0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13418" h="834264">
                  <a:moveTo>
                    <a:pt x="785103" y="0"/>
                  </a:moveTo>
                  <a:cubicBezTo>
                    <a:pt x="696600" y="0"/>
                    <a:pt x="615711" y="35077"/>
                    <a:pt x="556709" y="92907"/>
                  </a:cubicBezTo>
                  <a:cubicBezTo>
                    <a:pt x="497707" y="36025"/>
                    <a:pt x="416818" y="0"/>
                    <a:pt x="328316" y="0"/>
                  </a:cubicBezTo>
                  <a:cubicBezTo>
                    <a:pt x="147504" y="0"/>
                    <a:pt x="0" y="146944"/>
                    <a:pt x="0" y="327070"/>
                  </a:cubicBezTo>
                  <a:lnTo>
                    <a:pt x="0" y="834265"/>
                  </a:lnTo>
                  <a:lnTo>
                    <a:pt x="199844" y="834265"/>
                  </a:lnTo>
                  <a:lnTo>
                    <a:pt x="199844" y="327070"/>
                  </a:lnTo>
                  <a:cubicBezTo>
                    <a:pt x="199844" y="255968"/>
                    <a:pt x="257894" y="199086"/>
                    <a:pt x="328316" y="199086"/>
                  </a:cubicBezTo>
                  <a:cubicBezTo>
                    <a:pt x="398737" y="199086"/>
                    <a:pt x="456787" y="256916"/>
                    <a:pt x="456787" y="327070"/>
                  </a:cubicBezTo>
                  <a:lnTo>
                    <a:pt x="456787" y="834265"/>
                  </a:lnTo>
                  <a:lnTo>
                    <a:pt x="656631" y="834265"/>
                  </a:lnTo>
                  <a:lnTo>
                    <a:pt x="656631" y="327070"/>
                  </a:lnTo>
                  <a:cubicBezTo>
                    <a:pt x="656631" y="255968"/>
                    <a:pt x="714681" y="199086"/>
                    <a:pt x="785103" y="199086"/>
                  </a:cubicBezTo>
                  <a:cubicBezTo>
                    <a:pt x="855524" y="199086"/>
                    <a:pt x="913574" y="256916"/>
                    <a:pt x="913574" y="327070"/>
                  </a:cubicBezTo>
                  <a:lnTo>
                    <a:pt x="913574" y="834265"/>
                  </a:lnTo>
                  <a:lnTo>
                    <a:pt x="1113418" y="834265"/>
                  </a:lnTo>
                  <a:lnTo>
                    <a:pt x="1113418" y="327070"/>
                  </a:lnTo>
                  <a:cubicBezTo>
                    <a:pt x="1113418" y="145996"/>
                    <a:pt x="965914" y="0"/>
                    <a:pt x="785103" y="0"/>
                  </a:cubicBezTo>
                  <a:close/>
                </a:path>
              </a:pathLst>
            </a:custGeom>
            <a:solidFill>
              <a:schemeClr val="bg1"/>
            </a:solidFill>
            <a:ln w="9512" cap="flat">
              <a:noFill/>
              <a:prstDash val="solid"/>
              <a:miter/>
            </a:ln>
          </p:spPr>
          <p:txBody>
            <a:bodyPr rtlCol="0" anchor="ctr"/>
            <a:lstStyle/>
            <a:p>
              <a:endParaRPr lang="en-NL"/>
            </a:p>
          </p:txBody>
        </p:sp>
        <p:sp>
          <p:nvSpPr>
            <p:cNvPr id="25" name="Freeform 24">
              <a:extLst>
                <a:ext uri="{FF2B5EF4-FFF2-40B4-BE49-F238E27FC236}">
                  <a16:creationId xmlns:a16="http://schemas.microsoft.com/office/drawing/2014/main" id="{0F38C5E4-BBED-3308-E7E8-075853FFB67C}"/>
                </a:ext>
              </a:extLst>
            </p:cNvPr>
            <p:cNvSpPr/>
            <p:nvPr/>
          </p:nvSpPr>
          <p:spPr>
            <a:xfrm>
              <a:off x="7511088" y="3163552"/>
              <a:ext cx="837442" cy="834264"/>
            </a:xfrm>
            <a:custGeom>
              <a:avLst/>
              <a:gdLst>
                <a:gd name="connsiteX0" fmla="*/ 418721 w 837442"/>
                <a:gd name="connsiteY0" fmla="*/ 834265 h 834264"/>
                <a:gd name="connsiteX1" fmla="*/ 0 w 837442"/>
                <a:gd name="connsiteY1" fmla="*/ 417132 h 834264"/>
                <a:gd name="connsiteX2" fmla="*/ 418721 w 837442"/>
                <a:gd name="connsiteY2" fmla="*/ 0 h 834264"/>
                <a:gd name="connsiteX3" fmla="*/ 837443 w 837442"/>
                <a:gd name="connsiteY3" fmla="*/ 417132 h 834264"/>
                <a:gd name="connsiteX4" fmla="*/ 418721 w 837442"/>
                <a:gd name="connsiteY4" fmla="*/ 834265 h 834264"/>
                <a:gd name="connsiteX5" fmla="*/ 418721 w 837442"/>
                <a:gd name="connsiteY5" fmla="*/ 199086 h 834264"/>
                <a:gd name="connsiteX6" fmla="*/ 199844 w 837442"/>
                <a:gd name="connsiteY6" fmla="*/ 417132 h 834264"/>
                <a:gd name="connsiteX7" fmla="*/ 418721 w 837442"/>
                <a:gd name="connsiteY7" fmla="*/ 635179 h 834264"/>
                <a:gd name="connsiteX8" fmla="*/ 637599 w 837442"/>
                <a:gd name="connsiteY8" fmla="*/ 417132 h 834264"/>
                <a:gd name="connsiteX9" fmla="*/ 418721 w 837442"/>
                <a:gd name="connsiteY9" fmla="*/ 199086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442" h="834264">
                  <a:moveTo>
                    <a:pt x="418721" y="834265"/>
                  </a:moveTo>
                  <a:cubicBezTo>
                    <a:pt x="187473" y="834265"/>
                    <a:pt x="0" y="647503"/>
                    <a:pt x="0" y="417132"/>
                  </a:cubicBezTo>
                  <a:cubicBezTo>
                    <a:pt x="0" y="186762"/>
                    <a:pt x="187473" y="0"/>
                    <a:pt x="418721" y="0"/>
                  </a:cubicBezTo>
                  <a:cubicBezTo>
                    <a:pt x="649970" y="0"/>
                    <a:pt x="837443" y="186762"/>
                    <a:pt x="837443" y="417132"/>
                  </a:cubicBezTo>
                  <a:cubicBezTo>
                    <a:pt x="837443" y="646555"/>
                    <a:pt x="649970" y="834265"/>
                    <a:pt x="418721" y="834265"/>
                  </a:cubicBezTo>
                  <a:close/>
                  <a:moveTo>
                    <a:pt x="418721" y="199086"/>
                  </a:moveTo>
                  <a:cubicBezTo>
                    <a:pt x="297863" y="199086"/>
                    <a:pt x="199844" y="296733"/>
                    <a:pt x="199844" y="417132"/>
                  </a:cubicBezTo>
                  <a:cubicBezTo>
                    <a:pt x="199844" y="537532"/>
                    <a:pt x="297863" y="635179"/>
                    <a:pt x="418721" y="635179"/>
                  </a:cubicBezTo>
                  <a:cubicBezTo>
                    <a:pt x="539580" y="635179"/>
                    <a:pt x="637599" y="537532"/>
                    <a:pt x="637599" y="417132"/>
                  </a:cubicBezTo>
                  <a:cubicBezTo>
                    <a:pt x="637599" y="296733"/>
                    <a:pt x="539580" y="199086"/>
                    <a:pt x="418721" y="199086"/>
                  </a:cubicBezTo>
                  <a:close/>
                </a:path>
              </a:pathLst>
            </a:custGeom>
            <a:solidFill>
              <a:schemeClr val="bg1"/>
            </a:solidFill>
            <a:ln w="9512" cap="flat">
              <a:noFill/>
              <a:prstDash val="solid"/>
              <a:miter/>
            </a:ln>
          </p:spPr>
          <p:txBody>
            <a:bodyPr rtlCol="0" anchor="ctr"/>
            <a:lstStyle/>
            <a:p>
              <a:endParaRPr lang="en-NL"/>
            </a:p>
          </p:txBody>
        </p:sp>
        <p:sp>
          <p:nvSpPr>
            <p:cNvPr id="26" name="Freeform 25">
              <a:extLst>
                <a:ext uri="{FF2B5EF4-FFF2-40B4-BE49-F238E27FC236}">
                  <a16:creationId xmlns:a16="http://schemas.microsoft.com/office/drawing/2014/main" id="{007E2744-D33F-A657-C9E7-F0D12E31511F}"/>
                </a:ext>
              </a:extLst>
            </p:cNvPr>
            <p:cNvSpPr/>
            <p:nvPr/>
          </p:nvSpPr>
          <p:spPr>
            <a:xfrm>
              <a:off x="6794503" y="2860183"/>
              <a:ext cx="705164" cy="1135737"/>
            </a:xfrm>
            <a:custGeom>
              <a:avLst/>
              <a:gdLst>
                <a:gd name="connsiteX0" fmla="*/ 454884 w 705164"/>
                <a:gd name="connsiteY0" fmla="*/ 938548 h 1135737"/>
                <a:gd name="connsiteX1" fmla="*/ 326413 w 705164"/>
                <a:gd name="connsiteY1" fmla="*/ 810564 h 1135737"/>
                <a:gd name="connsiteX2" fmla="*/ 326413 w 705164"/>
                <a:gd name="connsiteY2" fmla="*/ 507195 h 1135737"/>
                <a:gd name="connsiteX3" fmla="*/ 589065 w 705164"/>
                <a:gd name="connsiteY3" fmla="*/ 507195 h 1135737"/>
                <a:gd name="connsiteX4" fmla="*/ 691842 w 705164"/>
                <a:gd name="connsiteY4" fmla="*/ 327070 h 1135737"/>
                <a:gd name="connsiteX5" fmla="*/ 326413 w 705164"/>
                <a:gd name="connsiteY5" fmla="*/ 327070 h 1135737"/>
                <a:gd name="connsiteX6" fmla="*/ 326413 w 705164"/>
                <a:gd name="connsiteY6" fmla="*/ 0 h 1135737"/>
                <a:gd name="connsiteX7" fmla="*/ 126568 w 705164"/>
                <a:gd name="connsiteY7" fmla="*/ 137464 h 1135737"/>
                <a:gd name="connsiteX8" fmla="*/ 126568 w 705164"/>
                <a:gd name="connsiteY8" fmla="*/ 316641 h 1135737"/>
                <a:gd name="connsiteX9" fmla="*/ 0 w 705164"/>
                <a:gd name="connsiteY9" fmla="*/ 316641 h 1135737"/>
                <a:gd name="connsiteX10" fmla="*/ 0 w 705164"/>
                <a:gd name="connsiteY10" fmla="*/ 515727 h 1135737"/>
                <a:gd name="connsiteX11" fmla="*/ 126568 w 705164"/>
                <a:gd name="connsiteY11" fmla="*/ 515727 h 1135737"/>
                <a:gd name="connsiteX12" fmla="*/ 126568 w 705164"/>
                <a:gd name="connsiteY12" fmla="*/ 808668 h 1135737"/>
                <a:gd name="connsiteX13" fmla="*/ 454884 w 705164"/>
                <a:gd name="connsiteY13" fmla="*/ 1135738 h 1135737"/>
                <a:gd name="connsiteX14" fmla="*/ 705165 w 705164"/>
                <a:gd name="connsiteY14" fmla="*/ 1135738 h 1135737"/>
                <a:gd name="connsiteX15" fmla="*/ 589065 w 705164"/>
                <a:gd name="connsiteY15" fmla="*/ 936652 h 1135737"/>
                <a:gd name="connsiteX16" fmla="*/ 454884 w 705164"/>
                <a:gd name="connsiteY16" fmla="*/ 936652 h 1135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05164" h="1135737">
                  <a:moveTo>
                    <a:pt x="454884" y="938548"/>
                  </a:moveTo>
                  <a:cubicBezTo>
                    <a:pt x="383511" y="938548"/>
                    <a:pt x="326413" y="880718"/>
                    <a:pt x="326413" y="810564"/>
                  </a:cubicBezTo>
                  <a:lnTo>
                    <a:pt x="326413" y="507195"/>
                  </a:lnTo>
                  <a:lnTo>
                    <a:pt x="589065" y="507195"/>
                  </a:lnTo>
                  <a:lnTo>
                    <a:pt x="691842" y="327070"/>
                  </a:lnTo>
                  <a:lnTo>
                    <a:pt x="326413" y="327070"/>
                  </a:lnTo>
                  <a:lnTo>
                    <a:pt x="326413" y="0"/>
                  </a:lnTo>
                  <a:lnTo>
                    <a:pt x="126568" y="137464"/>
                  </a:lnTo>
                  <a:lnTo>
                    <a:pt x="126568" y="316641"/>
                  </a:lnTo>
                  <a:lnTo>
                    <a:pt x="0" y="316641"/>
                  </a:lnTo>
                  <a:lnTo>
                    <a:pt x="0" y="515727"/>
                  </a:lnTo>
                  <a:lnTo>
                    <a:pt x="126568" y="515727"/>
                  </a:lnTo>
                  <a:lnTo>
                    <a:pt x="126568" y="808668"/>
                  </a:lnTo>
                  <a:cubicBezTo>
                    <a:pt x="126568" y="988793"/>
                    <a:pt x="274072" y="1135738"/>
                    <a:pt x="454884" y="1135738"/>
                  </a:cubicBezTo>
                  <a:lnTo>
                    <a:pt x="705165" y="1135738"/>
                  </a:lnTo>
                  <a:lnTo>
                    <a:pt x="589065" y="936652"/>
                  </a:lnTo>
                  <a:lnTo>
                    <a:pt x="454884" y="936652"/>
                  </a:lnTo>
                  <a:close/>
                </a:path>
              </a:pathLst>
            </a:custGeom>
            <a:solidFill>
              <a:schemeClr val="bg1"/>
            </a:solidFill>
            <a:ln w="9512" cap="flat">
              <a:noFill/>
              <a:prstDash val="solid"/>
              <a:miter/>
            </a:ln>
          </p:spPr>
          <p:txBody>
            <a:bodyPr rtlCol="0" anchor="ctr"/>
            <a:lstStyle/>
            <a:p>
              <a:endParaRPr lang="en-NL"/>
            </a:p>
          </p:txBody>
        </p:sp>
        <p:sp>
          <p:nvSpPr>
            <p:cNvPr id="27" name="Freeform 26">
              <a:extLst>
                <a:ext uri="{FF2B5EF4-FFF2-40B4-BE49-F238E27FC236}">
                  <a16:creationId xmlns:a16="http://schemas.microsoft.com/office/drawing/2014/main" id="{3DEBCAEE-9D27-C733-0483-C4756311B59F}"/>
                </a:ext>
              </a:extLst>
            </p:cNvPr>
            <p:cNvSpPr/>
            <p:nvPr/>
          </p:nvSpPr>
          <p:spPr>
            <a:xfrm>
              <a:off x="5538339" y="3163552"/>
              <a:ext cx="1113418" cy="834264"/>
            </a:xfrm>
            <a:custGeom>
              <a:avLst/>
              <a:gdLst>
                <a:gd name="connsiteX0" fmla="*/ 785103 w 1113418"/>
                <a:gd name="connsiteY0" fmla="*/ 0 h 834264"/>
                <a:gd name="connsiteX1" fmla="*/ 556709 w 1113418"/>
                <a:gd name="connsiteY1" fmla="*/ 92907 h 834264"/>
                <a:gd name="connsiteX2" fmla="*/ 328316 w 1113418"/>
                <a:gd name="connsiteY2" fmla="*/ 0 h 834264"/>
                <a:gd name="connsiteX3" fmla="*/ 0 w 1113418"/>
                <a:gd name="connsiteY3" fmla="*/ 327070 h 834264"/>
                <a:gd name="connsiteX4" fmla="*/ 0 w 1113418"/>
                <a:gd name="connsiteY4" fmla="*/ 834265 h 834264"/>
                <a:gd name="connsiteX5" fmla="*/ 199844 w 1113418"/>
                <a:gd name="connsiteY5" fmla="*/ 834265 h 834264"/>
                <a:gd name="connsiteX6" fmla="*/ 199844 w 1113418"/>
                <a:gd name="connsiteY6" fmla="*/ 327070 h 834264"/>
                <a:gd name="connsiteX7" fmla="*/ 328316 w 1113418"/>
                <a:gd name="connsiteY7" fmla="*/ 199086 h 834264"/>
                <a:gd name="connsiteX8" fmla="*/ 456787 w 1113418"/>
                <a:gd name="connsiteY8" fmla="*/ 327070 h 834264"/>
                <a:gd name="connsiteX9" fmla="*/ 456787 w 1113418"/>
                <a:gd name="connsiteY9" fmla="*/ 834265 h 834264"/>
                <a:gd name="connsiteX10" fmla="*/ 656631 w 1113418"/>
                <a:gd name="connsiteY10" fmla="*/ 834265 h 834264"/>
                <a:gd name="connsiteX11" fmla="*/ 656631 w 1113418"/>
                <a:gd name="connsiteY11" fmla="*/ 327070 h 834264"/>
                <a:gd name="connsiteX12" fmla="*/ 785103 w 1113418"/>
                <a:gd name="connsiteY12" fmla="*/ 199086 h 834264"/>
                <a:gd name="connsiteX13" fmla="*/ 913574 w 1113418"/>
                <a:gd name="connsiteY13" fmla="*/ 327070 h 834264"/>
                <a:gd name="connsiteX14" fmla="*/ 913574 w 1113418"/>
                <a:gd name="connsiteY14" fmla="*/ 834265 h 834264"/>
                <a:gd name="connsiteX15" fmla="*/ 1113418 w 1113418"/>
                <a:gd name="connsiteY15" fmla="*/ 834265 h 834264"/>
                <a:gd name="connsiteX16" fmla="*/ 1113418 w 1113418"/>
                <a:gd name="connsiteY16" fmla="*/ 327070 h 834264"/>
                <a:gd name="connsiteX17" fmla="*/ 785103 w 1113418"/>
                <a:gd name="connsiteY17" fmla="*/ 0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13418" h="834264">
                  <a:moveTo>
                    <a:pt x="785103" y="0"/>
                  </a:moveTo>
                  <a:cubicBezTo>
                    <a:pt x="696600" y="0"/>
                    <a:pt x="615711" y="35077"/>
                    <a:pt x="556709" y="92907"/>
                  </a:cubicBezTo>
                  <a:cubicBezTo>
                    <a:pt x="497708" y="36025"/>
                    <a:pt x="416818" y="0"/>
                    <a:pt x="328316" y="0"/>
                  </a:cubicBezTo>
                  <a:cubicBezTo>
                    <a:pt x="147504" y="0"/>
                    <a:pt x="0" y="146944"/>
                    <a:pt x="0" y="327070"/>
                  </a:cubicBezTo>
                  <a:lnTo>
                    <a:pt x="0" y="834265"/>
                  </a:lnTo>
                  <a:lnTo>
                    <a:pt x="199844" y="834265"/>
                  </a:lnTo>
                  <a:lnTo>
                    <a:pt x="199844" y="327070"/>
                  </a:lnTo>
                  <a:cubicBezTo>
                    <a:pt x="199844" y="255968"/>
                    <a:pt x="257894" y="199086"/>
                    <a:pt x="328316" y="199086"/>
                  </a:cubicBezTo>
                  <a:cubicBezTo>
                    <a:pt x="398737" y="199086"/>
                    <a:pt x="456787" y="256916"/>
                    <a:pt x="456787" y="327070"/>
                  </a:cubicBezTo>
                  <a:lnTo>
                    <a:pt x="456787" y="834265"/>
                  </a:lnTo>
                  <a:lnTo>
                    <a:pt x="656631" y="834265"/>
                  </a:lnTo>
                  <a:lnTo>
                    <a:pt x="656631" y="327070"/>
                  </a:lnTo>
                  <a:cubicBezTo>
                    <a:pt x="656631" y="255968"/>
                    <a:pt x="714681" y="199086"/>
                    <a:pt x="785103" y="199086"/>
                  </a:cubicBezTo>
                  <a:cubicBezTo>
                    <a:pt x="855524" y="199086"/>
                    <a:pt x="913574" y="256916"/>
                    <a:pt x="913574" y="327070"/>
                  </a:cubicBezTo>
                  <a:lnTo>
                    <a:pt x="913574" y="834265"/>
                  </a:lnTo>
                  <a:lnTo>
                    <a:pt x="1113418" y="834265"/>
                  </a:lnTo>
                  <a:lnTo>
                    <a:pt x="1113418" y="327070"/>
                  </a:lnTo>
                  <a:cubicBezTo>
                    <a:pt x="1113418" y="145996"/>
                    <a:pt x="965914" y="0"/>
                    <a:pt x="785103" y="0"/>
                  </a:cubicBezTo>
                  <a:close/>
                </a:path>
              </a:pathLst>
            </a:custGeom>
            <a:solidFill>
              <a:schemeClr val="bg1"/>
            </a:solidFill>
            <a:ln w="9512" cap="flat">
              <a:noFill/>
              <a:prstDash val="solid"/>
              <a:miter/>
            </a:ln>
          </p:spPr>
          <p:txBody>
            <a:bodyPr rtlCol="0" anchor="ctr"/>
            <a:lstStyle/>
            <a:p>
              <a:endParaRPr lang="en-NL"/>
            </a:p>
          </p:txBody>
        </p:sp>
        <p:sp>
          <p:nvSpPr>
            <p:cNvPr id="28" name="Freeform 27">
              <a:extLst>
                <a:ext uri="{FF2B5EF4-FFF2-40B4-BE49-F238E27FC236}">
                  <a16:creationId xmlns:a16="http://schemas.microsoft.com/office/drawing/2014/main" id="{5AA5F2C3-5CF5-F2C8-1584-124CF5C60A83}"/>
                </a:ext>
              </a:extLst>
            </p:cNvPr>
            <p:cNvSpPr/>
            <p:nvPr/>
          </p:nvSpPr>
          <p:spPr>
            <a:xfrm>
              <a:off x="4558150" y="3163552"/>
              <a:ext cx="837442" cy="834264"/>
            </a:xfrm>
            <a:custGeom>
              <a:avLst/>
              <a:gdLst>
                <a:gd name="connsiteX0" fmla="*/ 418721 w 837442"/>
                <a:gd name="connsiteY0" fmla="*/ 834265 h 834264"/>
                <a:gd name="connsiteX1" fmla="*/ 0 w 837442"/>
                <a:gd name="connsiteY1" fmla="*/ 417132 h 834264"/>
                <a:gd name="connsiteX2" fmla="*/ 418721 w 837442"/>
                <a:gd name="connsiteY2" fmla="*/ 0 h 834264"/>
                <a:gd name="connsiteX3" fmla="*/ 837443 w 837442"/>
                <a:gd name="connsiteY3" fmla="*/ 417132 h 834264"/>
                <a:gd name="connsiteX4" fmla="*/ 418721 w 837442"/>
                <a:gd name="connsiteY4" fmla="*/ 834265 h 834264"/>
                <a:gd name="connsiteX5" fmla="*/ 418721 w 837442"/>
                <a:gd name="connsiteY5" fmla="*/ 199086 h 834264"/>
                <a:gd name="connsiteX6" fmla="*/ 199844 w 837442"/>
                <a:gd name="connsiteY6" fmla="*/ 417132 h 834264"/>
                <a:gd name="connsiteX7" fmla="*/ 418721 w 837442"/>
                <a:gd name="connsiteY7" fmla="*/ 635179 h 834264"/>
                <a:gd name="connsiteX8" fmla="*/ 637599 w 837442"/>
                <a:gd name="connsiteY8" fmla="*/ 417132 h 834264"/>
                <a:gd name="connsiteX9" fmla="*/ 418721 w 837442"/>
                <a:gd name="connsiteY9" fmla="*/ 199086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442" h="834264">
                  <a:moveTo>
                    <a:pt x="418721" y="834265"/>
                  </a:moveTo>
                  <a:cubicBezTo>
                    <a:pt x="187473" y="834265"/>
                    <a:pt x="0" y="647503"/>
                    <a:pt x="0" y="417132"/>
                  </a:cubicBezTo>
                  <a:cubicBezTo>
                    <a:pt x="0" y="186762"/>
                    <a:pt x="187473" y="0"/>
                    <a:pt x="418721" y="0"/>
                  </a:cubicBezTo>
                  <a:cubicBezTo>
                    <a:pt x="649970" y="0"/>
                    <a:pt x="837443" y="186762"/>
                    <a:pt x="837443" y="417132"/>
                  </a:cubicBezTo>
                  <a:cubicBezTo>
                    <a:pt x="837443" y="646555"/>
                    <a:pt x="649018" y="834265"/>
                    <a:pt x="418721" y="834265"/>
                  </a:cubicBezTo>
                  <a:close/>
                  <a:moveTo>
                    <a:pt x="418721" y="199086"/>
                  </a:moveTo>
                  <a:cubicBezTo>
                    <a:pt x="297863" y="199086"/>
                    <a:pt x="199844" y="296733"/>
                    <a:pt x="199844" y="417132"/>
                  </a:cubicBezTo>
                  <a:cubicBezTo>
                    <a:pt x="199844" y="537532"/>
                    <a:pt x="297863" y="635179"/>
                    <a:pt x="418721" y="635179"/>
                  </a:cubicBezTo>
                  <a:cubicBezTo>
                    <a:pt x="539580" y="635179"/>
                    <a:pt x="637599" y="537532"/>
                    <a:pt x="637599" y="417132"/>
                  </a:cubicBezTo>
                  <a:cubicBezTo>
                    <a:pt x="637599" y="296733"/>
                    <a:pt x="539580" y="199086"/>
                    <a:pt x="418721" y="199086"/>
                  </a:cubicBezTo>
                  <a:close/>
                </a:path>
              </a:pathLst>
            </a:custGeom>
            <a:solidFill>
              <a:schemeClr val="bg1"/>
            </a:solidFill>
            <a:ln w="9512" cap="flat">
              <a:noFill/>
              <a:prstDash val="solid"/>
              <a:miter/>
            </a:ln>
          </p:spPr>
          <p:txBody>
            <a:bodyPr rtlCol="0" anchor="ctr"/>
            <a:lstStyle/>
            <a:p>
              <a:endParaRPr lang="en-NL"/>
            </a:p>
          </p:txBody>
        </p:sp>
        <p:sp>
          <p:nvSpPr>
            <p:cNvPr id="29" name="Freeform 28">
              <a:extLst>
                <a:ext uri="{FF2B5EF4-FFF2-40B4-BE49-F238E27FC236}">
                  <a16:creationId xmlns:a16="http://schemas.microsoft.com/office/drawing/2014/main" id="{DA01355C-FE80-7892-ECDB-455041EA04D1}"/>
                </a:ext>
              </a:extLst>
            </p:cNvPr>
            <p:cNvSpPr/>
            <p:nvPr/>
          </p:nvSpPr>
          <p:spPr>
            <a:xfrm>
              <a:off x="3841565" y="2860183"/>
              <a:ext cx="705164" cy="1135737"/>
            </a:xfrm>
            <a:custGeom>
              <a:avLst/>
              <a:gdLst>
                <a:gd name="connsiteX0" fmla="*/ 454884 w 705164"/>
                <a:gd name="connsiteY0" fmla="*/ 938548 h 1135737"/>
                <a:gd name="connsiteX1" fmla="*/ 326412 w 705164"/>
                <a:gd name="connsiteY1" fmla="*/ 810564 h 1135737"/>
                <a:gd name="connsiteX2" fmla="*/ 326412 w 705164"/>
                <a:gd name="connsiteY2" fmla="*/ 507195 h 1135737"/>
                <a:gd name="connsiteX3" fmla="*/ 589065 w 705164"/>
                <a:gd name="connsiteY3" fmla="*/ 507195 h 1135737"/>
                <a:gd name="connsiteX4" fmla="*/ 691842 w 705164"/>
                <a:gd name="connsiteY4" fmla="*/ 327070 h 1135737"/>
                <a:gd name="connsiteX5" fmla="*/ 326412 w 705164"/>
                <a:gd name="connsiteY5" fmla="*/ 327070 h 1135737"/>
                <a:gd name="connsiteX6" fmla="*/ 326412 w 705164"/>
                <a:gd name="connsiteY6" fmla="*/ 0 h 1135737"/>
                <a:gd name="connsiteX7" fmla="*/ 126568 w 705164"/>
                <a:gd name="connsiteY7" fmla="*/ 137464 h 1135737"/>
                <a:gd name="connsiteX8" fmla="*/ 126568 w 705164"/>
                <a:gd name="connsiteY8" fmla="*/ 316641 h 1135737"/>
                <a:gd name="connsiteX9" fmla="*/ 0 w 705164"/>
                <a:gd name="connsiteY9" fmla="*/ 316641 h 1135737"/>
                <a:gd name="connsiteX10" fmla="*/ 0 w 705164"/>
                <a:gd name="connsiteY10" fmla="*/ 515727 h 1135737"/>
                <a:gd name="connsiteX11" fmla="*/ 126568 w 705164"/>
                <a:gd name="connsiteY11" fmla="*/ 515727 h 1135737"/>
                <a:gd name="connsiteX12" fmla="*/ 126568 w 705164"/>
                <a:gd name="connsiteY12" fmla="*/ 808668 h 1135737"/>
                <a:gd name="connsiteX13" fmla="*/ 454884 w 705164"/>
                <a:gd name="connsiteY13" fmla="*/ 1135738 h 1135737"/>
                <a:gd name="connsiteX14" fmla="*/ 705165 w 705164"/>
                <a:gd name="connsiteY14" fmla="*/ 1135738 h 1135737"/>
                <a:gd name="connsiteX15" fmla="*/ 589065 w 705164"/>
                <a:gd name="connsiteY15" fmla="*/ 938548 h 1135737"/>
                <a:gd name="connsiteX16" fmla="*/ 454884 w 705164"/>
                <a:gd name="connsiteY16" fmla="*/ 938548 h 1135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05164" h="1135737">
                  <a:moveTo>
                    <a:pt x="454884" y="938548"/>
                  </a:moveTo>
                  <a:cubicBezTo>
                    <a:pt x="383511" y="938548"/>
                    <a:pt x="326412" y="880718"/>
                    <a:pt x="326412" y="810564"/>
                  </a:cubicBezTo>
                  <a:lnTo>
                    <a:pt x="326412" y="507195"/>
                  </a:lnTo>
                  <a:lnTo>
                    <a:pt x="589065" y="507195"/>
                  </a:lnTo>
                  <a:lnTo>
                    <a:pt x="691842" y="327070"/>
                  </a:lnTo>
                  <a:lnTo>
                    <a:pt x="326412" y="327070"/>
                  </a:lnTo>
                  <a:lnTo>
                    <a:pt x="326412" y="0"/>
                  </a:lnTo>
                  <a:lnTo>
                    <a:pt x="126568" y="137464"/>
                  </a:lnTo>
                  <a:lnTo>
                    <a:pt x="126568" y="316641"/>
                  </a:lnTo>
                  <a:lnTo>
                    <a:pt x="0" y="316641"/>
                  </a:lnTo>
                  <a:lnTo>
                    <a:pt x="0" y="515727"/>
                  </a:lnTo>
                  <a:lnTo>
                    <a:pt x="126568" y="515727"/>
                  </a:lnTo>
                  <a:lnTo>
                    <a:pt x="126568" y="808668"/>
                  </a:lnTo>
                  <a:cubicBezTo>
                    <a:pt x="126568" y="988793"/>
                    <a:pt x="274072" y="1135738"/>
                    <a:pt x="454884" y="1135738"/>
                  </a:cubicBezTo>
                  <a:lnTo>
                    <a:pt x="705165" y="1135738"/>
                  </a:lnTo>
                  <a:lnTo>
                    <a:pt x="589065" y="938548"/>
                  </a:lnTo>
                  <a:lnTo>
                    <a:pt x="454884" y="938548"/>
                  </a:lnTo>
                  <a:close/>
                </a:path>
              </a:pathLst>
            </a:custGeom>
            <a:solidFill>
              <a:schemeClr val="bg1"/>
            </a:solidFill>
            <a:ln w="9512" cap="flat">
              <a:noFill/>
              <a:prstDash val="solid"/>
              <a:miter/>
            </a:ln>
          </p:spPr>
          <p:txBody>
            <a:bodyPr rtlCol="0" anchor="ctr"/>
            <a:lstStyle/>
            <a:p>
              <a:endParaRPr lang="en-NL"/>
            </a:p>
          </p:txBody>
        </p:sp>
        <p:grpSp>
          <p:nvGrpSpPr>
            <p:cNvPr id="30" name="Graphic 11">
              <a:extLst>
                <a:ext uri="{FF2B5EF4-FFF2-40B4-BE49-F238E27FC236}">
                  <a16:creationId xmlns:a16="http://schemas.microsoft.com/office/drawing/2014/main" id="{7BA36987-4C52-1654-5339-420CE3B9126F}"/>
                </a:ext>
              </a:extLst>
            </p:cNvPr>
            <p:cNvGrpSpPr/>
            <p:nvPr/>
          </p:nvGrpSpPr>
          <p:grpSpPr>
            <a:xfrm>
              <a:off x="2584450" y="2755900"/>
              <a:ext cx="930703" cy="1346200"/>
              <a:chOff x="2584450" y="2755900"/>
              <a:chExt cx="930703" cy="1346200"/>
            </a:xfrm>
            <a:solidFill>
              <a:srgbClr val="DF1B12"/>
            </a:solidFill>
          </p:grpSpPr>
          <p:sp>
            <p:nvSpPr>
              <p:cNvPr id="31" name="Freeform 30">
                <a:extLst>
                  <a:ext uri="{FF2B5EF4-FFF2-40B4-BE49-F238E27FC236}">
                    <a16:creationId xmlns:a16="http://schemas.microsoft.com/office/drawing/2014/main" id="{B7CF223A-6892-8175-FB88-641644F1AA85}"/>
                  </a:ext>
                </a:extLst>
              </p:cNvPr>
              <p:cNvSpPr/>
              <p:nvPr/>
            </p:nvSpPr>
            <p:spPr>
              <a:xfrm>
                <a:off x="2871845" y="3794938"/>
                <a:ext cx="356864" cy="307161"/>
              </a:xfrm>
              <a:custGeom>
                <a:avLst/>
                <a:gdLst>
                  <a:gd name="connsiteX0" fmla="*/ 177957 w 356864"/>
                  <a:gd name="connsiteY0" fmla="*/ 307161 h 307161"/>
                  <a:gd name="connsiteX1" fmla="*/ 356865 w 356864"/>
                  <a:gd name="connsiteY1" fmla="*/ 0 h 307161"/>
                  <a:gd name="connsiteX2" fmla="*/ 0 w 356864"/>
                  <a:gd name="connsiteY2" fmla="*/ 0 h 307161"/>
                </a:gdLst>
                <a:ahLst/>
                <a:cxnLst>
                  <a:cxn ang="0">
                    <a:pos x="connsiteX0" y="connsiteY0"/>
                  </a:cxn>
                  <a:cxn ang="0">
                    <a:pos x="connsiteX1" y="connsiteY1"/>
                  </a:cxn>
                  <a:cxn ang="0">
                    <a:pos x="connsiteX2" y="connsiteY2"/>
                  </a:cxn>
                </a:cxnLst>
                <a:rect l="l" t="t" r="r" b="b"/>
                <a:pathLst>
                  <a:path w="356864" h="307161">
                    <a:moveTo>
                      <a:pt x="177957" y="307161"/>
                    </a:moveTo>
                    <a:lnTo>
                      <a:pt x="356865" y="0"/>
                    </a:lnTo>
                    <a:lnTo>
                      <a:pt x="0" y="0"/>
                    </a:lnTo>
                    <a:close/>
                  </a:path>
                </a:pathLst>
              </a:custGeom>
              <a:solidFill>
                <a:srgbClr val="DF1B12"/>
              </a:solidFill>
              <a:ln w="9512" cap="flat">
                <a:noFill/>
                <a:prstDash val="solid"/>
                <a:miter/>
              </a:ln>
            </p:spPr>
            <p:txBody>
              <a:bodyPr rtlCol="0" anchor="ctr"/>
              <a:lstStyle/>
              <a:p>
                <a:endParaRPr lang="en-NL"/>
              </a:p>
            </p:txBody>
          </p:sp>
          <p:sp>
            <p:nvSpPr>
              <p:cNvPr id="32" name="Freeform 31">
                <a:extLst>
                  <a:ext uri="{FF2B5EF4-FFF2-40B4-BE49-F238E27FC236}">
                    <a16:creationId xmlns:a16="http://schemas.microsoft.com/office/drawing/2014/main" id="{F1D09D4F-F82A-E487-6256-B95CA416AD26}"/>
                  </a:ext>
                </a:extLst>
              </p:cNvPr>
              <p:cNvSpPr/>
              <p:nvPr/>
            </p:nvSpPr>
            <p:spPr>
              <a:xfrm>
                <a:off x="2584450" y="2755900"/>
                <a:ext cx="930703" cy="927171"/>
              </a:xfrm>
              <a:custGeom>
                <a:avLst/>
                <a:gdLst>
                  <a:gd name="connsiteX0" fmla="*/ 465352 w 930703"/>
                  <a:gd name="connsiteY0" fmla="*/ 0 h 927171"/>
                  <a:gd name="connsiteX1" fmla="*/ 0 w 930703"/>
                  <a:gd name="connsiteY1" fmla="*/ 463586 h 927171"/>
                  <a:gd name="connsiteX2" fmla="*/ 465352 w 930703"/>
                  <a:gd name="connsiteY2" fmla="*/ 927172 h 927171"/>
                  <a:gd name="connsiteX3" fmla="*/ 930704 w 930703"/>
                  <a:gd name="connsiteY3" fmla="*/ 463586 h 927171"/>
                  <a:gd name="connsiteX4" fmla="*/ 465352 w 930703"/>
                  <a:gd name="connsiteY4" fmla="*/ 0 h 927171"/>
                  <a:gd name="connsiteX5" fmla="*/ 465352 w 930703"/>
                  <a:gd name="connsiteY5" fmla="*/ 706281 h 927171"/>
                  <a:gd name="connsiteX6" fmla="*/ 221732 w 930703"/>
                  <a:gd name="connsiteY6" fmla="*/ 463586 h 927171"/>
                  <a:gd name="connsiteX7" fmla="*/ 465352 w 930703"/>
                  <a:gd name="connsiteY7" fmla="*/ 220891 h 927171"/>
                  <a:gd name="connsiteX8" fmla="*/ 708972 w 930703"/>
                  <a:gd name="connsiteY8" fmla="*/ 463586 h 927171"/>
                  <a:gd name="connsiteX9" fmla="*/ 465352 w 930703"/>
                  <a:gd name="connsiteY9" fmla="*/ 706281 h 927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0703" h="927171">
                    <a:moveTo>
                      <a:pt x="465352" y="0"/>
                    </a:moveTo>
                    <a:cubicBezTo>
                      <a:pt x="208409" y="0"/>
                      <a:pt x="0" y="207618"/>
                      <a:pt x="0" y="463586"/>
                    </a:cubicBezTo>
                    <a:cubicBezTo>
                      <a:pt x="0" y="719553"/>
                      <a:pt x="208409" y="927172"/>
                      <a:pt x="465352" y="927172"/>
                    </a:cubicBezTo>
                    <a:cubicBezTo>
                      <a:pt x="722294" y="927172"/>
                      <a:pt x="930704" y="719553"/>
                      <a:pt x="930704" y="463586"/>
                    </a:cubicBezTo>
                    <a:cubicBezTo>
                      <a:pt x="930704" y="207618"/>
                      <a:pt x="722294" y="0"/>
                      <a:pt x="465352" y="0"/>
                    </a:cubicBezTo>
                    <a:moveTo>
                      <a:pt x="465352" y="706281"/>
                    </a:moveTo>
                    <a:cubicBezTo>
                      <a:pt x="331171" y="706281"/>
                      <a:pt x="221732" y="597258"/>
                      <a:pt x="221732" y="463586"/>
                    </a:cubicBezTo>
                    <a:cubicBezTo>
                      <a:pt x="221732" y="329914"/>
                      <a:pt x="331171" y="220891"/>
                      <a:pt x="465352" y="220891"/>
                    </a:cubicBezTo>
                    <a:cubicBezTo>
                      <a:pt x="599533" y="220891"/>
                      <a:pt x="708972" y="329914"/>
                      <a:pt x="708972" y="463586"/>
                    </a:cubicBezTo>
                    <a:cubicBezTo>
                      <a:pt x="708972" y="597258"/>
                      <a:pt x="599533" y="706281"/>
                      <a:pt x="465352" y="706281"/>
                    </a:cubicBezTo>
                  </a:path>
                </a:pathLst>
              </a:custGeom>
              <a:solidFill>
                <a:srgbClr val="DF1B12"/>
              </a:solidFill>
              <a:ln w="9512" cap="flat">
                <a:noFill/>
                <a:prstDash val="solid"/>
                <a:miter/>
              </a:ln>
            </p:spPr>
            <p:txBody>
              <a:bodyPr rtlCol="0" anchor="ctr"/>
              <a:lstStyle/>
              <a:p>
                <a:endParaRPr lang="en-NL"/>
              </a:p>
            </p:txBody>
          </p:sp>
        </p:grpSp>
      </p:grpSp>
      <p:grpSp>
        <p:nvGrpSpPr>
          <p:cNvPr id="36882" name="Group 36881">
            <a:extLst>
              <a:ext uri="{FF2B5EF4-FFF2-40B4-BE49-F238E27FC236}">
                <a16:creationId xmlns:a16="http://schemas.microsoft.com/office/drawing/2014/main" id="{071020D9-25D1-CE3D-7072-A2484F91C801}"/>
              </a:ext>
            </a:extLst>
          </p:cNvPr>
          <p:cNvGrpSpPr/>
          <p:nvPr/>
        </p:nvGrpSpPr>
        <p:grpSpPr>
          <a:xfrm>
            <a:off x="12236421" y="5948207"/>
            <a:ext cx="1792014" cy="445389"/>
            <a:chOff x="3047187" y="6145691"/>
            <a:chExt cx="2865958" cy="712307"/>
          </a:xfrm>
        </p:grpSpPr>
        <p:sp>
          <p:nvSpPr>
            <p:cNvPr id="36871" name="Graphic 36869">
              <a:extLst>
                <a:ext uri="{FF2B5EF4-FFF2-40B4-BE49-F238E27FC236}">
                  <a16:creationId xmlns:a16="http://schemas.microsoft.com/office/drawing/2014/main" id="{316C3FF7-C6B9-27AA-3AB2-EDA7B25AF07F}"/>
                </a:ext>
              </a:extLst>
            </p:cNvPr>
            <p:cNvSpPr/>
            <p:nvPr/>
          </p:nvSpPr>
          <p:spPr>
            <a:xfrm>
              <a:off x="3047187" y="6145691"/>
              <a:ext cx="2865958" cy="712307"/>
            </a:xfrm>
            <a:custGeom>
              <a:avLst/>
              <a:gdLst>
                <a:gd name="connsiteX0" fmla="*/ 419785 w 463715"/>
                <a:gd name="connsiteY0" fmla="*/ 70866 h 115252"/>
                <a:gd name="connsiteX1" fmla="*/ 419785 w 463715"/>
                <a:gd name="connsiteY1" fmla="*/ 29623 h 115252"/>
                <a:gd name="connsiteX2" fmla="*/ 390591 w 463715"/>
                <a:gd name="connsiteY2" fmla="*/ 0 h 115252"/>
                <a:gd name="connsiteX3" fmla="*/ 73031 w 463715"/>
                <a:gd name="connsiteY3" fmla="*/ 0 h 115252"/>
                <a:gd name="connsiteX4" fmla="*/ 43837 w 463715"/>
                <a:gd name="connsiteY4" fmla="*/ 29623 h 115252"/>
                <a:gd name="connsiteX5" fmla="*/ 43837 w 463715"/>
                <a:gd name="connsiteY5" fmla="*/ 70771 h 115252"/>
                <a:gd name="connsiteX6" fmla="*/ 0 w 463715"/>
                <a:gd name="connsiteY6" fmla="*/ 115253 h 115252"/>
                <a:gd name="connsiteX7" fmla="*/ 463716 w 463715"/>
                <a:gd name="connsiteY7" fmla="*/ 115253 h 115252"/>
                <a:gd name="connsiteX8" fmla="*/ 419879 w 463715"/>
                <a:gd name="connsiteY8" fmla="*/ 70771 h 11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3715" h="115252">
                  <a:moveTo>
                    <a:pt x="419785" y="70866"/>
                  </a:moveTo>
                  <a:lnTo>
                    <a:pt x="419785" y="29623"/>
                  </a:lnTo>
                  <a:cubicBezTo>
                    <a:pt x="419785" y="13240"/>
                    <a:pt x="406737" y="0"/>
                    <a:pt x="390591" y="0"/>
                  </a:cubicBezTo>
                  <a:lnTo>
                    <a:pt x="73031" y="0"/>
                  </a:lnTo>
                  <a:cubicBezTo>
                    <a:pt x="56885" y="0"/>
                    <a:pt x="43837" y="13240"/>
                    <a:pt x="43837" y="29623"/>
                  </a:cubicBezTo>
                  <a:lnTo>
                    <a:pt x="43837" y="70771"/>
                  </a:lnTo>
                  <a:cubicBezTo>
                    <a:pt x="43837" y="95345"/>
                    <a:pt x="24218" y="115253"/>
                    <a:pt x="0" y="115253"/>
                  </a:cubicBezTo>
                  <a:lnTo>
                    <a:pt x="463716" y="115253"/>
                  </a:lnTo>
                  <a:cubicBezTo>
                    <a:pt x="439497" y="115253"/>
                    <a:pt x="419879" y="95345"/>
                    <a:pt x="419879" y="70771"/>
                  </a:cubicBezTo>
                  <a:close/>
                </a:path>
              </a:pathLst>
            </a:custGeom>
            <a:solidFill>
              <a:srgbClr val="000000"/>
            </a:solidFill>
            <a:ln w="0" cap="flat">
              <a:noFill/>
              <a:prstDash val="solid"/>
              <a:miter/>
            </a:ln>
          </p:spPr>
          <p:txBody>
            <a:bodyPr rtlCol="0" anchor="ctr"/>
            <a:lstStyle/>
            <a:p>
              <a:endParaRPr lang="en-NL"/>
            </a:p>
          </p:txBody>
        </p:sp>
        <p:grpSp>
          <p:nvGrpSpPr>
            <p:cNvPr id="36872" name="Graphic 11">
              <a:extLst>
                <a:ext uri="{FF2B5EF4-FFF2-40B4-BE49-F238E27FC236}">
                  <a16:creationId xmlns:a16="http://schemas.microsoft.com/office/drawing/2014/main" id="{BE8AAA4F-2C50-5571-B03E-CEA1D7BBDF22}"/>
                </a:ext>
              </a:extLst>
            </p:cNvPr>
            <p:cNvGrpSpPr/>
            <p:nvPr/>
          </p:nvGrpSpPr>
          <p:grpSpPr>
            <a:xfrm>
              <a:off x="3619602" y="6309169"/>
              <a:ext cx="1720894" cy="329998"/>
              <a:chOff x="2584450" y="2755900"/>
              <a:chExt cx="7020245" cy="1346200"/>
            </a:xfrm>
          </p:grpSpPr>
          <p:sp>
            <p:nvSpPr>
              <p:cNvPr id="36873" name="Freeform 36872">
                <a:extLst>
                  <a:ext uri="{FF2B5EF4-FFF2-40B4-BE49-F238E27FC236}">
                    <a16:creationId xmlns:a16="http://schemas.microsoft.com/office/drawing/2014/main" id="{76593C19-140F-AA68-33CB-4D054D2097ED}"/>
                  </a:ext>
                </a:extLst>
              </p:cNvPr>
              <p:cNvSpPr/>
              <p:nvPr/>
            </p:nvSpPr>
            <p:spPr>
              <a:xfrm>
                <a:off x="8491276" y="3163552"/>
                <a:ext cx="1113418" cy="834264"/>
              </a:xfrm>
              <a:custGeom>
                <a:avLst/>
                <a:gdLst>
                  <a:gd name="connsiteX0" fmla="*/ 785103 w 1113418"/>
                  <a:gd name="connsiteY0" fmla="*/ 0 h 834264"/>
                  <a:gd name="connsiteX1" fmla="*/ 556709 w 1113418"/>
                  <a:gd name="connsiteY1" fmla="*/ 92907 h 834264"/>
                  <a:gd name="connsiteX2" fmla="*/ 328316 w 1113418"/>
                  <a:gd name="connsiteY2" fmla="*/ 0 h 834264"/>
                  <a:gd name="connsiteX3" fmla="*/ 0 w 1113418"/>
                  <a:gd name="connsiteY3" fmla="*/ 327070 h 834264"/>
                  <a:gd name="connsiteX4" fmla="*/ 0 w 1113418"/>
                  <a:gd name="connsiteY4" fmla="*/ 834265 h 834264"/>
                  <a:gd name="connsiteX5" fmla="*/ 199844 w 1113418"/>
                  <a:gd name="connsiteY5" fmla="*/ 834265 h 834264"/>
                  <a:gd name="connsiteX6" fmla="*/ 199844 w 1113418"/>
                  <a:gd name="connsiteY6" fmla="*/ 327070 h 834264"/>
                  <a:gd name="connsiteX7" fmla="*/ 328316 w 1113418"/>
                  <a:gd name="connsiteY7" fmla="*/ 199086 h 834264"/>
                  <a:gd name="connsiteX8" fmla="*/ 456787 w 1113418"/>
                  <a:gd name="connsiteY8" fmla="*/ 327070 h 834264"/>
                  <a:gd name="connsiteX9" fmla="*/ 456787 w 1113418"/>
                  <a:gd name="connsiteY9" fmla="*/ 834265 h 834264"/>
                  <a:gd name="connsiteX10" fmla="*/ 656631 w 1113418"/>
                  <a:gd name="connsiteY10" fmla="*/ 834265 h 834264"/>
                  <a:gd name="connsiteX11" fmla="*/ 656631 w 1113418"/>
                  <a:gd name="connsiteY11" fmla="*/ 327070 h 834264"/>
                  <a:gd name="connsiteX12" fmla="*/ 785103 w 1113418"/>
                  <a:gd name="connsiteY12" fmla="*/ 199086 h 834264"/>
                  <a:gd name="connsiteX13" fmla="*/ 913574 w 1113418"/>
                  <a:gd name="connsiteY13" fmla="*/ 327070 h 834264"/>
                  <a:gd name="connsiteX14" fmla="*/ 913574 w 1113418"/>
                  <a:gd name="connsiteY14" fmla="*/ 834265 h 834264"/>
                  <a:gd name="connsiteX15" fmla="*/ 1113418 w 1113418"/>
                  <a:gd name="connsiteY15" fmla="*/ 834265 h 834264"/>
                  <a:gd name="connsiteX16" fmla="*/ 1113418 w 1113418"/>
                  <a:gd name="connsiteY16" fmla="*/ 327070 h 834264"/>
                  <a:gd name="connsiteX17" fmla="*/ 785103 w 1113418"/>
                  <a:gd name="connsiteY17" fmla="*/ 0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13418" h="834264">
                    <a:moveTo>
                      <a:pt x="785103" y="0"/>
                    </a:moveTo>
                    <a:cubicBezTo>
                      <a:pt x="696600" y="0"/>
                      <a:pt x="615711" y="35077"/>
                      <a:pt x="556709" y="92907"/>
                    </a:cubicBezTo>
                    <a:cubicBezTo>
                      <a:pt x="497707" y="36025"/>
                      <a:pt x="416818" y="0"/>
                      <a:pt x="328316" y="0"/>
                    </a:cubicBezTo>
                    <a:cubicBezTo>
                      <a:pt x="147504" y="0"/>
                      <a:pt x="0" y="146944"/>
                      <a:pt x="0" y="327070"/>
                    </a:cubicBezTo>
                    <a:lnTo>
                      <a:pt x="0" y="834265"/>
                    </a:lnTo>
                    <a:lnTo>
                      <a:pt x="199844" y="834265"/>
                    </a:lnTo>
                    <a:lnTo>
                      <a:pt x="199844" y="327070"/>
                    </a:lnTo>
                    <a:cubicBezTo>
                      <a:pt x="199844" y="255968"/>
                      <a:pt x="257894" y="199086"/>
                      <a:pt x="328316" y="199086"/>
                    </a:cubicBezTo>
                    <a:cubicBezTo>
                      <a:pt x="398737" y="199086"/>
                      <a:pt x="456787" y="256916"/>
                      <a:pt x="456787" y="327070"/>
                    </a:cubicBezTo>
                    <a:lnTo>
                      <a:pt x="456787" y="834265"/>
                    </a:lnTo>
                    <a:lnTo>
                      <a:pt x="656631" y="834265"/>
                    </a:lnTo>
                    <a:lnTo>
                      <a:pt x="656631" y="327070"/>
                    </a:lnTo>
                    <a:cubicBezTo>
                      <a:pt x="656631" y="255968"/>
                      <a:pt x="714681" y="199086"/>
                      <a:pt x="785103" y="199086"/>
                    </a:cubicBezTo>
                    <a:cubicBezTo>
                      <a:pt x="855524" y="199086"/>
                      <a:pt x="913574" y="256916"/>
                      <a:pt x="913574" y="327070"/>
                    </a:cubicBezTo>
                    <a:lnTo>
                      <a:pt x="913574" y="834265"/>
                    </a:lnTo>
                    <a:lnTo>
                      <a:pt x="1113418" y="834265"/>
                    </a:lnTo>
                    <a:lnTo>
                      <a:pt x="1113418" y="327070"/>
                    </a:lnTo>
                    <a:cubicBezTo>
                      <a:pt x="1113418" y="145996"/>
                      <a:pt x="965914" y="0"/>
                      <a:pt x="785103" y="0"/>
                    </a:cubicBezTo>
                    <a:close/>
                  </a:path>
                </a:pathLst>
              </a:custGeom>
              <a:solidFill>
                <a:schemeClr val="bg1"/>
              </a:solidFill>
              <a:ln w="9512" cap="flat">
                <a:noFill/>
                <a:prstDash val="solid"/>
                <a:miter/>
              </a:ln>
            </p:spPr>
            <p:txBody>
              <a:bodyPr rtlCol="0" anchor="ctr"/>
              <a:lstStyle/>
              <a:p>
                <a:endParaRPr lang="en-NL"/>
              </a:p>
            </p:txBody>
          </p:sp>
          <p:sp>
            <p:nvSpPr>
              <p:cNvPr id="36874" name="Freeform 36873">
                <a:extLst>
                  <a:ext uri="{FF2B5EF4-FFF2-40B4-BE49-F238E27FC236}">
                    <a16:creationId xmlns:a16="http://schemas.microsoft.com/office/drawing/2014/main" id="{F9D3ED0B-2A7B-26FB-EC90-C26369CB5850}"/>
                  </a:ext>
                </a:extLst>
              </p:cNvPr>
              <p:cNvSpPr/>
              <p:nvPr/>
            </p:nvSpPr>
            <p:spPr>
              <a:xfrm>
                <a:off x="7511088" y="3163552"/>
                <a:ext cx="837442" cy="834264"/>
              </a:xfrm>
              <a:custGeom>
                <a:avLst/>
                <a:gdLst>
                  <a:gd name="connsiteX0" fmla="*/ 418721 w 837442"/>
                  <a:gd name="connsiteY0" fmla="*/ 834265 h 834264"/>
                  <a:gd name="connsiteX1" fmla="*/ 0 w 837442"/>
                  <a:gd name="connsiteY1" fmla="*/ 417132 h 834264"/>
                  <a:gd name="connsiteX2" fmla="*/ 418721 w 837442"/>
                  <a:gd name="connsiteY2" fmla="*/ 0 h 834264"/>
                  <a:gd name="connsiteX3" fmla="*/ 837443 w 837442"/>
                  <a:gd name="connsiteY3" fmla="*/ 417132 h 834264"/>
                  <a:gd name="connsiteX4" fmla="*/ 418721 w 837442"/>
                  <a:gd name="connsiteY4" fmla="*/ 834265 h 834264"/>
                  <a:gd name="connsiteX5" fmla="*/ 418721 w 837442"/>
                  <a:gd name="connsiteY5" fmla="*/ 199086 h 834264"/>
                  <a:gd name="connsiteX6" fmla="*/ 199844 w 837442"/>
                  <a:gd name="connsiteY6" fmla="*/ 417132 h 834264"/>
                  <a:gd name="connsiteX7" fmla="*/ 418721 w 837442"/>
                  <a:gd name="connsiteY7" fmla="*/ 635179 h 834264"/>
                  <a:gd name="connsiteX8" fmla="*/ 637599 w 837442"/>
                  <a:gd name="connsiteY8" fmla="*/ 417132 h 834264"/>
                  <a:gd name="connsiteX9" fmla="*/ 418721 w 837442"/>
                  <a:gd name="connsiteY9" fmla="*/ 199086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442" h="834264">
                    <a:moveTo>
                      <a:pt x="418721" y="834265"/>
                    </a:moveTo>
                    <a:cubicBezTo>
                      <a:pt x="187473" y="834265"/>
                      <a:pt x="0" y="647503"/>
                      <a:pt x="0" y="417132"/>
                    </a:cubicBezTo>
                    <a:cubicBezTo>
                      <a:pt x="0" y="186762"/>
                      <a:pt x="187473" y="0"/>
                      <a:pt x="418721" y="0"/>
                    </a:cubicBezTo>
                    <a:cubicBezTo>
                      <a:pt x="649970" y="0"/>
                      <a:pt x="837443" y="186762"/>
                      <a:pt x="837443" y="417132"/>
                    </a:cubicBezTo>
                    <a:cubicBezTo>
                      <a:pt x="837443" y="646555"/>
                      <a:pt x="649970" y="834265"/>
                      <a:pt x="418721" y="834265"/>
                    </a:cubicBezTo>
                    <a:close/>
                    <a:moveTo>
                      <a:pt x="418721" y="199086"/>
                    </a:moveTo>
                    <a:cubicBezTo>
                      <a:pt x="297863" y="199086"/>
                      <a:pt x="199844" y="296733"/>
                      <a:pt x="199844" y="417132"/>
                    </a:cubicBezTo>
                    <a:cubicBezTo>
                      <a:pt x="199844" y="537532"/>
                      <a:pt x="297863" y="635179"/>
                      <a:pt x="418721" y="635179"/>
                    </a:cubicBezTo>
                    <a:cubicBezTo>
                      <a:pt x="539580" y="635179"/>
                      <a:pt x="637599" y="537532"/>
                      <a:pt x="637599" y="417132"/>
                    </a:cubicBezTo>
                    <a:cubicBezTo>
                      <a:pt x="637599" y="296733"/>
                      <a:pt x="539580" y="199086"/>
                      <a:pt x="418721" y="199086"/>
                    </a:cubicBezTo>
                    <a:close/>
                  </a:path>
                </a:pathLst>
              </a:custGeom>
              <a:solidFill>
                <a:schemeClr val="bg1"/>
              </a:solidFill>
              <a:ln w="9512" cap="flat">
                <a:noFill/>
                <a:prstDash val="solid"/>
                <a:miter/>
              </a:ln>
            </p:spPr>
            <p:txBody>
              <a:bodyPr rtlCol="0" anchor="ctr"/>
              <a:lstStyle/>
              <a:p>
                <a:endParaRPr lang="en-NL"/>
              </a:p>
            </p:txBody>
          </p:sp>
          <p:sp>
            <p:nvSpPr>
              <p:cNvPr id="36875" name="Freeform 36874">
                <a:extLst>
                  <a:ext uri="{FF2B5EF4-FFF2-40B4-BE49-F238E27FC236}">
                    <a16:creationId xmlns:a16="http://schemas.microsoft.com/office/drawing/2014/main" id="{CDD9F89B-0B19-C78F-4AF1-61726C14CC54}"/>
                  </a:ext>
                </a:extLst>
              </p:cNvPr>
              <p:cNvSpPr/>
              <p:nvPr/>
            </p:nvSpPr>
            <p:spPr>
              <a:xfrm>
                <a:off x="6794503" y="2860183"/>
                <a:ext cx="705164" cy="1135737"/>
              </a:xfrm>
              <a:custGeom>
                <a:avLst/>
                <a:gdLst>
                  <a:gd name="connsiteX0" fmla="*/ 454884 w 705164"/>
                  <a:gd name="connsiteY0" fmla="*/ 938548 h 1135737"/>
                  <a:gd name="connsiteX1" fmla="*/ 326413 w 705164"/>
                  <a:gd name="connsiteY1" fmla="*/ 810564 h 1135737"/>
                  <a:gd name="connsiteX2" fmla="*/ 326413 w 705164"/>
                  <a:gd name="connsiteY2" fmla="*/ 507195 h 1135737"/>
                  <a:gd name="connsiteX3" fmla="*/ 589065 w 705164"/>
                  <a:gd name="connsiteY3" fmla="*/ 507195 h 1135737"/>
                  <a:gd name="connsiteX4" fmla="*/ 691842 w 705164"/>
                  <a:gd name="connsiteY4" fmla="*/ 327070 h 1135737"/>
                  <a:gd name="connsiteX5" fmla="*/ 326413 w 705164"/>
                  <a:gd name="connsiteY5" fmla="*/ 327070 h 1135737"/>
                  <a:gd name="connsiteX6" fmla="*/ 326413 w 705164"/>
                  <a:gd name="connsiteY6" fmla="*/ 0 h 1135737"/>
                  <a:gd name="connsiteX7" fmla="*/ 126568 w 705164"/>
                  <a:gd name="connsiteY7" fmla="*/ 137464 h 1135737"/>
                  <a:gd name="connsiteX8" fmla="*/ 126568 w 705164"/>
                  <a:gd name="connsiteY8" fmla="*/ 316641 h 1135737"/>
                  <a:gd name="connsiteX9" fmla="*/ 0 w 705164"/>
                  <a:gd name="connsiteY9" fmla="*/ 316641 h 1135737"/>
                  <a:gd name="connsiteX10" fmla="*/ 0 w 705164"/>
                  <a:gd name="connsiteY10" fmla="*/ 515727 h 1135737"/>
                  <a:gd name="connsiteX11" fmla="*/ 126568 w 705164"/>
                  <a:gd name="connsiteY11" fmla="*/ 515727 h 1135737"/>
                  <a:gd name="connsiteX12" fmla="*/ 126568 w 705164"/>
                  <a:gd name="connsiteY12" fmla="*/ 808668 h 1135737"/>
                  <a:gd name="connsiteX13" fmla="*/ 454884 w 705164"/>
                  <a:gd name="connsiteY13" fmla="*/ 1135738 h 1135737"/>
                  <a:gd name="connsiteX14" fmla="*/ 705165 w 705164"/>
                  <a:gd name="connsiteY14" fmla="*/ 1135738 h 1135737"/>
                  <a:gd name="connsiteX15" fmla="*/ 589065 w 705164"/>
                  <a:gd name="connsiteY15" fmla="*/ 936652 h 1135737"/>
                  <a:gd name="connsiteX16" fmla="*/ 454884 w 705164"/>
                  <a:gd name="connsiteY16" fmla="*/ 936652 h 1135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05164" h="1135737">
                    <a:moveTo>
                      <a:pt x="454884" y="938548"/>
                    </a:moveTo>
                    <a:cubicBezTo>
                      <a:pt x="383511" y="938548"/>
                      <a:pt x="326413" y="880718"/>
                      <a:pt x="326413" y="810564"/>
                    </a:cubicBezTo>
                    <a:lnTo>
                      <a:pt x="326413" y="507195"/>
                    </a:lnTo>
                    <a:lnTo>
                      <a:pt x="589065" y="507195"/>
                    </a:lnTo>
                    <a:lnTo>
                      <a:pt x="691842" y="327070"/>
                    </a:lnTo>
                    <a:lnTo>
                      <a:pt x="326413" y="327070"/>
                    </a:lnTo>
                    <a:lnTo>
                      <a:pt x="326413" y="0"/>
                    </a:lnTo>
                    <a:lnTo>
                      <a:pt x="126568" y="137464"/>
                    </a:lnTo>
                    <a:lnTo>
                      <a:pt x="126568" y="316641"/>
                    </a:lnTo>
                    <a:lnTo>
                      <a:pt x="0" y="316641"/>
                    </a:lnTo>
                    <a:lnTo>
                      <a:pt x="0" y="515727"/>
                    </a:lnTo>
                    <a:lnTo>
                      <a:pt x="126568" y="515727"/>
                    </a:lnTo>
                    <a:lnTo>
                      <a:pt x="126568" y="808668"/>
                    </a:lnTo>
                    <a:cubicBezTo>
                      <a:pt x="126568" y="988793"/>
                      <a:pt x="274072" y="1135738"/>
                      <a:pt x="454884" y="1135738"/>
                    </a:cubicBezTo>
                    <a:lnTo>
                      <a:pt x="705165" y="1135738"/>
                    </a:lnTo>
                    <a:lnTo>
                      <a:pt x="589065" y="936652"/>
                    </a:lnTo>
                    <a:lnTo>
                      <a:pt x="454884" y="936652"/>
                    </a:lnTo>
                    <a:close/>
                  </a:path>
                </a:pathLst>
              </a:custGeom>
              <a:solidFill>
                <a:schemeClr val="bg1"/>
              </a:solidFill>
              <a:ln w="9512" cap="flat">
                <a:noFill/>
                <a:prstDash val="solid"/>
                <a:miter/>
              </a:ln>
            </p:spPr>
            <p:txBody>
              <a:bodyPr rtlCol="0" anchor="ctr"/>
              <a:lstStyle/>
              <a:p>
                <a:endParaRPr lang="en-NL"/>
              </a:p>
            </p:txBody>
          </p:sp>
          <p:sp>
            <p:nvSpPr>
              <p:cNvPr id="36876" name="Freeform 36875">
                <a:extLst>
                  <a:ext uri="{FF2B5EF4-FFF2-40B4-BE49-F238E27FC236}">
                    <a16:creationId xmlns:a16="http://schemas.microsoft.com/office/drawing/2014/main" id="{F7574316-A8E9-7FF0-70DF-FCA75149A628}"/>
                  </a:ext>
                </a:extLst>
              </p:cNvPr>
              <p:cNvSpPr/>
              <p:nvPr/>
            </p:nvSpPr>
            <p:spPr>
              <a:xfrm>
                <a:off x="5538339" y="3163552"/>
                <a:ext cx="1113418" cy="834264"/>
              </a:xfrm>
              <a:custGeom>
                <a:avLst/>
                <a:gdLst>
                  <a:gd name="connsiteX0" fmla="*/ 785103 w 1113418"/>
                  <a:gd name="connsiteY0" fmla="*/ 0 h 834264"/>
                  <a:gd name="connsiteX1" fmla="*/ 556709 w 1113418"/>
                  <a:gd name="connsiteY1" fmla="*/ 92907 h 834264"/>
                  <a:gd name="connsiteX2" fmla="*/ 328316 w 1113418"/>
                  <a:gd name="connsiteY2" fmla="*/ 0 h 834264"/>
                  <a:gd name="connsiteX3" fmla="*/ 0 w 1113418"/>
                  <a:gd name="connsiteY3" fmla="*/ 327070 h 834264"/>
                  <a:gd name="connsiteX4" fmla="*/ 0 w 1113418"/>
                  <a:gd name="connsiteY4" fmla="*/ 834265 h 834264"/>
                  <a:gd name="connsiteX5" fmla="*/ 199844 w 1113418"/>
                  <a:gd name="connsiteY5" fmla="*/ 834265 h 834264"/>
                  <a:gd name="connsiteX6" fmla="*/ 199844 w 1113418"/>
                  <a:gd name="connsiteY6" fmla="*/ 327070 h 834264"/>
                  <a:gd name="connsiteX7" fmla="*/ 328316 w 1113418"/>
                  <a:gd name="connsiteY7" fmla="*/ 199086 h 834264"/>
                  <a:gd name="connsiteX8" fmla="*/ 456787 w 1113418"/>
                  <a:gd name="connsiteY8" fmla="*/ 327070 h 834264"/>
                  <a:gd name="connsiteX9" fmla="*/ 456787 w 1113418"/>
                  <a:gd name="connsiteY9" fmla="*/ 834265 h 834264"/>
                  <a:gd name="connsiteX10" fmla="*/ 656631 w 1113418"/>
                  <a:gd name="connsiteY10" fmla="*/ 834265 h 834264"/>
                  <a:gd name="connsiteX11" fmla="*/ 656631 w 1113418"/>
                  <a:gd name="connsiteY11" fmla="*/ 327070 h 834264"/>
                  <a:gd name="connsiteX12" fmla="*/ 785103 w 1113418"/>
                  <a:gd name="connsiteY12" fmla="*/ 199086 h 834264"/>
                  <a:gd name="connsiteX13" fmla="*/ 913574 w 1113418"/>
                  <a:gd name="connsiteY13" fmla="*/ 327070 h 834264"/>
                  <a:gd name="connsiteX14" fmla="*/ 913574 w 1113418"/>
                  <a:gd name="connsiteY14" fmla="*/ 834265 h 834264"/>
                  <a:gd name="connsiteX15" fmla="*/ 1113418 w 1113418"/>
                  <a:gd name="connsiteY15" fmla="*/ 834265 h 834264"/>
                  <a:gd name="connsiteX16" fmla="*/ 1113418 w 1113418"/>
                  <a:gd name="connsiteY16" fmla="*/ 327070 h 834264"/>
                  <a:gd name="connsiteX17" fmla="*/ 785103 w 1113418"/>
                  <a:gd name="connsiteY17" fmla="*/ 0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13418" h="834264">
                    <a:moveTo>
                      <a:pt x="785103" y="0"/>
                    </a:moveTo>
                    <a:cubicBezTo>
                      <a:pt x="696600" y="0"/>
                      <a:pt x="615711" y="35077"/>
                      <a:pt x="556709" y="92907"/>
                    </a:cubicBezTo>
                    <a:cubicBezTo>
                      <a:pt x="497708" y="36025"/>
                      <a:pt x="416818" y="0"/>
                      <a:pt x="328316" y="0"/>
                    </a:cubicBezTo>
                    <a:cubicBezTo>
                      <a:pt x="147504" y="0"/>
                      <a:pt x="0" y="146944"/>
                      <a:pt x="0" y="327070"/>
                    </a:cubicBezTo>
                    <a:lnTo>
                      <a:pt x="0" y="834265"/>
                    </a:lnTo>
                    <a:lnTo>
                      <a:pt x="199844" y="834265"/>
                    </a:lnTo>
                    <a:lnTo>
                      <a:pt x="199844" y="327070"/>
                    </a:lnTo>
                    <a:cubicBezTo>
                      <a:pt x="199844" y="255968"/>
                      <a:pt x="257894" y="199086"/>
                      <a:pt x="328316" y="199086"/>
                    </a:cubicBezTo>
                    <a:cubicBezTo>
                      <a:pt x="398737" y="199086"/>
                      <a:pt x="456787" y="256916"/>
                      <a:pt x="456787" y="327070"/>
                    </a:cubicBezTo>
                    <a:lnTo>
                      <a:pt x="456787" y="834265"/>
                    </a:lnTo>
                    <a:lnTo>
                      <a:pt x="656631" y="834265"/>
                    </a:lnTo>
                    <a:lnTo>
                      <a:pt x="656631" y="327070"/>
                    </a:lnTo>
                    <a:cubicBezTo>
                      <a:pt x="656631" y="255968"/>
                      <a:pt x="714681" y="199086"/>
                      <a:pt x="785103" y="199086"/>
                    </a:cubicBezTo>
                    <a:cubicBezTo>
                      <a:pt x="855524" y="199086"/>
                      <a:pt x="913574" y="256916"/>
                      <a:pt x="913574" y="327070"/>
                    </a:cubicBezTo>
                    <a:lnTo>
                      <a:pt x="913574" y="834265"/>
                    </a:lnTo>
                    <a:lnTo>
                      <a:pt x="1113418" y="834265"/>
                    </a:lnTo>
                    <a:lnTo>
                      <a:pt x="1113418" y="327070"/>
                    </a:lnTo>
                    <a:cubicBezTo>
                      <a:pt x="1113418" y="145996"/>
                      <a:pt x="965914" y="0"/>
                      <a:pt x="785103" y="0"/>
                    </a:cubicBezTo>
                    <a:close/>
                  </a:path>
                </a:pathLst>
              </a:custGeom>
              <a:solidFill>
                <a:schemeClr val="bg1"/>
              </a:solidFill>
              <a:ln w="9512" cap="flat">
                <a:noFill/>
                <a:prstDash val="solid"/>
                <a:miter/>
              </a:ln>
            </p:spPr>
            <p:txBody>
              <a:bodyPr rtlCol="0" anchor="ctr"/>
              <a:lstStyle/>
              <a:p>
                <a:endParaRPr lang="en-NL"/>
              </a:p>
            </p:txBody>
          </p:sp>
          <p:sp>
            <p:nvSpPr>
              <p:cNvPr id="36877" name="Freeform 36876">
                <a:extLst>
                  <a:ext uri="{FF2B5EF4-FFF2-40B4-BE49-F238E27FC236}">
                    <a16:creationId xmlns:a16="http://schemas.microsoft.com/office/drawing/2014/main" id="{28B3E21A-88EB-DAFA-A5BB-FCCB019F83C0}"/>
                  </a:ext>
                </a:extLst>
              </p:cNvPr>
              <p:cNvSpPr/>
              <p:nvPr/>
            </p:nvSpPr>
            <p:spPr>
              <a:xfrm>
                <a:off x="4558150" y="3163552"/>
                <a:ext cx="837442" cy="834264"/>
              </a:xfrm>
              <a:custGeom>
                <a:avLst/>
                <a:gdLst>
                  <a:gd name="connsiteX0" fmla="*/ 418721 w 837442"/>
                  <a:gd name="connsiteY0" fmla="*/ 834265 h 834264"/>
                  <a:gd name="connsiteX1" fmla="*/ 0 w 837442"/>
                  <a:gd name="connsiteY1" fmla="*/ 417132 h 834264"/>
                  <a:gd name="connsiteX2" fmla="*/ 418721 w 837442"/>
                  <a:gd name="connsiteY2" fmla="*/ 0 h 834264"/>
                  <a:gd name="connsiteX3" fmla="*/ 837443 w 837442"/>
                  <a:gd name="connsiteY3" fmla="*/ 417132 h 834264"/>
                  <a:gd name="connsiteX4" fmla="*/ 418721 w 837442"/>
                  <a:gd name="connsiteY4" fmla="*/ 834265 h 834264"/>
                  <a:gd name="connsiteX5" fmla="*/ 418721 w 837442"/>
                  <a:gd name="connsiteY5" fmla="*/ 199086 h 834264"/>
                  <a:gd name="connsiteX6" fmla="*/ 199844 w 837442"/>
                  <a:gd name="connsiteY6" fmla="*/ 417132 h 834264"/>
                  <a:gd name="connsiteX7" fmla="*/ 418721 w 837442"/>
                  <a:gd name="connsiteY7" fmla="*/ 635179 h 834264"/>
                  <a:gd name="connsiteX8" fmla="*/ 637599 w 837442"/>
                  <a:gd name="connsiteY8" fmla="*/ 417132 h 834264"/>
                  <a:gd name="connsiteX9" fmla="*/ 418721 w 837442"/>
                  <a:gd name="connsiteY9" fmla="*/ 199086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442" h="834264">
                    <a:moveTo>
                      <a:pt x="418721" y="834265"/>
                    </a:moveTo>
                    <a:cubicBezTo>
                      <a:pt x="187473" y="834265"/>
                      <a:pt x="0" y="647503"/>
                      <a:pt x="0" y="417132"/>
                    </a:cubicBezTo>
                    <a:cubicBezTo>
                      <a:pt x="0" y="186762"/>
                      <a:pt x="187473" y="0"/>
                      <a:pt x="418721" y="0"/>
                    </a:cubicBezTo>
                    <a:cubicBezTo>
                      <a:pt x="649970" y="0"/>
                      <a:pt x="837443" y="186762"/>
                      <a:pt x="837443" y="417132"/>
                    </a:cubicBezTo>
                    <a:cubicBezTo>
                      <a:pt x="837443" y="646555"/>
                      <a:pt x="649018" y="834265"/>
                      <a:pt x="418721" y="834265"/>
                    </a:cubicBezTo>
                    <a:close/>
                    <a:moveTo>
                      <a:pt x="418721" y="199086"/>
                    </a:moveTo>
                    <a:cubicBezTo>
                      <a:pt x="297863" y="199086"/>
                      <a:pt x="199844" y="296733"/>
                      <a:pt x="199844" y="417132"/>
                    </a:cubicBezTo>
                    <a:cubicBezTo>
                      <a:pt x="199844" y="537532"/>
                      <a:pt x="297863" y="635179"/>
                      <a:pt x="418721" y="635179"/>
                    </a:cubicBezTo>
                    <a:cubicBezTo>
                      <a:pt x="539580" y="635179"/>
                      <a:pt x="637599" y="537532"/>
                      <a:pt x="637599" y="417132"/>
                    </a:cubicBezTo>
                    <a:cubicBezTo>
                      <a:pt x="637599" y="296733"/>
                      <a:pt x="539580" y="199086"/>
                      <a:pt x="418721" y="199086"/>
                    </a:cubicBezTo>
                    <a:close/>
                  </a:path>
                </a:pathLst>
              </a:custGeom>
              <a:solidFill>
                <a:schemeClr val="bg1"/>
              </a:solidFill>
              <a:ln w="9512" cap="flat">
                <a:noFill/>
                <a:prstDash val="solid"/>
                <a:miter/>
              </a:ln>
            </p:spPr>
            <p:txBody>
              <a:bodyPr rtlCol="0" anchor="ctr"/>
              <a:lstStyle/>
              <a:p>
                <a:endParaRPr lang="en-NL"/>
              </a:p>
            </p:txBody>
          </p:sp>
          <p:sp>
            <p:nvSpPr>
              <p:cNvPr id="36878" name="Freeform 36877">
                <a:extLst>
                  <a:ext uri="{FF2B5EF4-FFF2-40B4-BE49-F238E27FC236}">
                    <a16:creationId xmlns:a16="http://schemas.microsoft.com/office/drawing/2014/main" id="{F907C9F3-38F2-531D-C6C0-29CCBF3B60B0}"/>
                  </a:ext>
                </a:extLst>
              </p:cNvPr>
              <p:cNvSpPr/>
              <p:nvPr/>
            </p:nvSpPr>
            <p:spPr>
              <a:xfrm>
                <a:off x="3841565" y="2860183"/>
                <a:ext cx="705164" cy="1135737"/>
              </a:xfrm>
              <a:custGeom>
                <a:avLst/>
                <a:gdLst>
                  <a:gd name="connsiteX0" fmla="*/ 454884 w 705164"/>
                  <a:gd name="connsiteY0" fmla="*/ 938548 h 1135737"/>
                  <a:gd name="connsiteX1" fmla="*/ 326412 w 705164"/>
                  <a:gd name="connsiteY1" fmla="*/ 810564 h 1135737"/>
                  <a:gd name="connsiteX2" fmla="*/ 326412 w 705164"/>
                  <a:gd name="connsiteY2" fmla="*/ 507195 h 1135737"/>
                  <a:gd name="connsiteX3" fmla="*/ 589065 w 705164"/>
                  <a:gd name="connsiteY3" fmla="*/ 507195 h 1135737"/>
                  <a:gd name="connsiteX4" fmla="*/ 691842 w 705164"/>
                  <a:gd name="connsiteY4" fmla="*/ 327070 h 1135737"/>
                  <a:gd name="connsiteX5" fmla="*/ 326412 w 705164"/>
                  <a:gd name="connsiteY5" fmla="*/ 327070 h 1135737"/>
                  <a:gd name="connsiteX6" fmla="*/ 326412 w 705164"/>
                  <a:gd name="connsiteY6" fmla="*/ 0 h 1135737"/>
                  <a:gd name="connsiteX7" fmla="*/ 126568 w 705164"/>
                  <a:gd name="connsiteY7" fmla="*/ 137464 h 1135737"/>
                  <a:gd name="connsiteX8" fmla="*/ 126568 w 705164"/>
                  <a:gd name="connsiteY8" fmla="*/ 316641 h 1135737"/>
                  <a:gd name="connsiteX9" fmla="*/ 0 w 705164"/>
                  <a:gd name="connsiteY9" fmla="*/ 316641 h 1135737"/>
                  <a:gd name="connsiteX10" fmla="*/ 0 w 705164"/>
                  <a:gd name="connsiteY10" fmla="*/ 515727 h 1135737"/>
                  <a:gd name="connsiteX11" fmla="*/ 126568 w 705164"/>
                  <a:gd name="connsiteY11" fmla="*/ 515727 h 1135737"/>
                  <a:gd name="connsiteX12" fmla="*/ 126568 w 705164"/>
                  <a:gd name="connsiteY12" fmla="*/ 808668 h 1135737"/>
                  <a:gd name="connsiteX13" fmla="*/ 454884 w 705164"/>
                  <a:gd name="connsiteY13" fmla="*/ 1135738 h 1135737"/>
                  <a:gd name="connsiteX14" fmla="*/ 705165 w 705164"/>
                  <a:gd name="connsiteY14" fmla="*/ 1135738 h 1135737"/>
                  <a:gd name="connsiteX15" fmla="*/ 589065 w 705164"/>
                  <a:gd name="connsiteY15" fmla="*/ 938548 h 1135737"/>
                  <a:gd name="connsiteX16" fmla="*/ 454884 w 705164"/>
                  <a:gd name="connsiteY16" fmla="*/ 938548 h 1135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05164" h="1135737">
                    <a:moveTo>
                      <a:pt x="454884" y="938548"/>
                    </a:moveTo>
                    <a:cubicBezTo>
                      <a:pt x="383511" y="938548"/>
                      <a:pt x="326412" y="880718"/>
                      <a:pt x="326412" y="810564"/>
                    </a:cubicBezTo>
                    <a:lnTo>
                      <a:pt x="326412" y="507195"/>
                    </a:lnTo>
                    <a:lnTo>
                      <a:pt x="589065" y="507195"/>
                    </a:lnTo>
                    <a:lnTo>
                      <a:pt x="691842" y="327070"/>
                    </a:lnTo>
                    <a:lnTo>
                      <a:pt x="326412" y="327070"/>
                    </a:lnTo>
                    <a:lnTo>
                      <a:pt x="326412" y="0"/>
                    </a:lnTo>
                    <a:lnTo>
                      <a:pt x="126568" y="137464"/>
                    </a:lnTo>
                    <a:lnTo>
                      <a:pt x="126568" y="316641"/>
                    </a:lnTo>
                    <a:lnTo>
                      <a:pt x="0" y="316641"/>
                    </a:lnTo>
                    <a:lnTo>
                      <a:pt x="0" y="515727"/>
                    </a:lnTo>
                    <a:lnTo>
                      <a:pt x="126568" y="515727"/>
                    </a:lnTo>
                    <a:lnTo>
                      <a:pt x="126568" y="808668"/>
                    </a:lnTo>
                    <a:cubicBezTo>
                      <a:pt x="126568" y="988793"/>
                      <a:pt x="274072" y="1135738"/>
                      <a:pt x="454884" y="1135738"/>
                    </a:cubicBezTo>
                    <a:lnTo>
                      <a:pt x="705165" y="1135738"/>
                    </a:lnTo>
                    <a:lnTo>
                      <a:pt x="589065" y="938548"/>
                    </a:lnTo>
                    <a:lnTo>
                      <a:pt x="454884" y="938548"/>
                    </a:lnTo>
                    <a:close/>
                  </a:path>
                </a:pathLst>
              </a:custGeom>
              <a:solidFill>
                <a:schemeClr val="bg1"/>
              </a:solidFill>
              <a:ln w="9512" cap="flat">
                <a:noFill/>
                <a:prstDash val="solid"/>
                <a:miter/>
              </a:ln>
            </p:spPr>
            <p:txBody>
              <a:bodyPr rtlCol="0" anchor="ctr"/>
              <a:lstStyle/>
              <a:p>
                <a:endParaRPr lang="en-NL"/>
              </a:p>
            </p:txBody>
          </p:sp>
          <p:grpSp>
            <p:nvGrpSpPr>
              <p:cNvPr id="36879" name="Graphic 11">
                <a:extLst>
                  <a:ext uri="{FF2B5EF4-FFF2-40B4-BE49-F238E27FC236}">
                    <a16:creationId xmlns:a16="http://schemas.microsoft.com/office/drawing/2014/main" id="{B412A781-3C8D-F341-C0FB-5B6760FDCDB8}"/>
                  </a:ext>
                </a:extLst>
              </p:cNvPr>
              <p:cNvGrpSpPr/>
              <p:nvPr/>
            </p:nvGrpSpPr>
            <p:grpSpPr>
              <a:xfrm>
                <a:off x="2584450" y="2755900"/>
                <a:ext cx="930703" cy="1346200"/>
                <a:chOff x="2584450" y="2755900"/>
                <a:chExt cx="930703" cy="1346200"/>
              </a:xfrm>
              <a:solidFill>
                <a:srgbClr val="DF1B12"/>
              </a:solidFill>
            </p:grpSpPr>
            <p:sp>
              <p:nvSpPr>
                <p:cNvPr id="36880" name="Freeform 36879">
                  <a:extLst>
                    <a:ext uri="{FF2B5EF4-FFF2-40B4-BE49-F238E27FC236}">
                      <a16:creationId xmlns:a16="http://schemas.microsoft.com/office/drawing/2014/main" id="{90268202-97EC-A5DB-5257-A0FA7CF8FAA4}"/>
                    </a:ext>
                  </a:extLst>
                </p:cNvPr>
                <p:cNvSpPr/>
                <p:nvPr/>
              </p:nvSpPr>
              <p:spPr>
                <a:xfrm>
                  <a:off x="2871845" y="3794938"/>
                  <a:ext cx="356864" cy="307161"/>
                </a:xfrm>
                <a:custGeom>
                  <a:avLst/>
                  <a:gdLst>
                    <a:gd name="connsiteX0" fmla="*/ 177957 w 356864"/>
                    <a:gd name="connsiteY0" fmla="*/ 307161 h 307161"/>
                    <a:gd name="connsiteX1" fmla="*/ 356865 w 356864"/>
                    <a:gd name="connsiteY1" fmla="*/ 0 h 307161"/>
                    <a:gd name="connsiteX2" fmla="*/ 0 w 356864"/>
                    <a:gd name="connsiteY2" fmla="*/ 0 h 307161"/>
                  </a:gdLst>
                  <a:ahLst/>
                  <a:cxnLst>
                    <a:cxn ang="0">
                      <a:pos x="connsiteX0" y="connsiteY0"/>
                    </a:cxn>
                    <a:cxn ang="0">
                      <a:pos x="connsiteX1" y="connsiteY1"/>
                    </a:cxn>
                    <a:cxn ang="0">
                      <a:pos x="connsiteX2" y="connsiteY2"/>
                    </a:cxn>
                  </a:cxnLst>
                  <a:rect l="l" t="t" r="r" b="b"/>
                  <a:pathLst>
                    <a:path w="356864" h="307161">
                      <a:moveTo>
                        <a:pt x="177957" y="307161"/>
                      </a:moveTo>
                      <a:lnTo>
                        <a:pt x="356865" y="0"/>
                      </a:lnTo>
                      <a:lnTo>
                        <a:pt x="0" y="0"/>
                      </a:lnTo>
                      <a:close/>
                    </a:path>
                  </a:pathLst>
                </a:custGeom>
                <a:solidFill>
                  <a:srgbClr val="DF1B12"/>
                </a:solidFill>
                <a:ln w="9512" cap="flat">
                  <a:noFill/>
                  <a:prstDash val="solid"/>
                  <a:miter/>
                </a:ln>
              </p:spPr>
              <p:txBody>
                <a:bodyPr rtlCol="0" anchor="ctr"/>
                <a:lstStyle/>
                <a:p>
                  <a:endParaRPr lang="en-NL"/>
                </a:p>
              </p:txBody>
            </p:sp>
            <p:sp>
              <p:nvSpPr>
                <p:cNvPr id="36881" name="Freeform 36880">
                  <a:extLst>
                    <a:ext uri="{FF2B5EF4-FFF2-40B4-BE49-F238E27FC236}">
                      <a16:creationId xmlns:a16="http://schemas.microsoft.com/office/drawing/2014/main" id="{BEDC32C9-E109-BBA4-48E9-4DF1B8D611B7}"/>
                    </a:ext>
                  </a:extLst>
                </p:cNvPr>
                <p:cNvSpPr/>
                <p:nvPr/>
              </p:nvSpPr>
              <p:spPr>
                <a:xfrm>
                  <a:off x="2584450" y="2755900"/>
                  <a:ext cx="930703" cy="927171"/>
                </a:xfrm>
                <a:custGeom>
                  <a:avLst/>
                  <a:gdLst>
                    <a:gd name="connsiteX0" fmla="*/ 465352 w 930703"/>
                    <a:gd name="connsiteY0" fmla="*/ 0 h 927171"/>
                    <a:gd name="connsiteX1" fmla="*/ 0 w 930703"/>
                    <a:gd name="connsiteY1" fmla="*/ 463586 h 927171"/>
                    <a:gd name="connsiteX2" fmla="*/ 465352 w 930703"/>
                    <a:gd name="connsiteY2" fmla="*/ 927172 h 927171"/>
                    <a:gd name="connsiteX3" fmla="*/ 930704 w 930703"/>
                    <a:gd name="connsiteY3" fmla="*/ 463586 h 927171"/>
                    <a:gd name="connsiteX4" fmla="*/ 465352 w 930703"/>
                    <a:gd name="connsiteY4" fmla="*/ 0 h 927171"/>
                    <a:gd name="connsiteX5" fmla="*/ 465352 w 930703"/>
                    <a:gd name="connsiteY5" fmla="*/ 706281 h 927171"/>
                    <a:gd name="connsiteX6" fmla="*/ 221732 w 930703"/>
                    <a:gd name="connsiteY6" fmla="*/ 463586 h 927171"/>
                    <a:gd name="connsiteX7" fmla="*/ 465352 w 930703"/>
                    <a:gd name="connsiteY7" fmla="*/ 220891 h 927171"/>
                    <a:gd name="connsiteX8" fmla="*/ 708972 w 930703"/>
                    <a:gd name="connsiteY8" fmla="*/ 463586 h 927171"/>
                    <a:gd name="connsiteX9" fmla="*/ 465352 w 930703"/>
                    <a:gd name="connsiteY9" fmla="*/ 706281 h 927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0703" h="927171">
                      <a:moveTo>
                        <a:pt x="465352" y="0"/>
                      </a:moveTo>
                      <a:cubicBezTo>
                        <a:pt x="208409" y="0"/>
                        <a:pt x="0" y="207618"/>
                        <a:pt x="0" y="463586"/>
                      </a:cubicBezTo>
                      <a:cubicBezTo>
                        <a:pt x="0" y="719553"/>
                        <a:pt x="208409" y="927172"/>
                        <a:pt x="465352" y="927172"/>
                      </a:cubicBezTo>
                      <a:cubicBezTo>
                        <a:pt x="722294" y="927172"/>
                        <a:pt x="930704" y="719553"/>
                        <a:pt x="930704" y="463586"/>
                      </a:cubicBezTo>
                      <a:cubicBezTo>
                        <a:pt x="930704" y="207618"/>
                        <a:pt x="722294" y="0"/>
                        <a:pt x="465352" y="0"/>
                      </a:cubicBezTo>
                      <a:moveTo>
                        <a:pt x="465352" y="706281"/>
                      </a:moveTo>
                      <a:cubicBezTo>
                        <a:pt x="331171" y="706281"/>
                        <a:pt x="221732" y="597258"/>
                        <a:pt x="221732" y="463586"/>
                      </a:cubicBezTo>
                      <a:cubicBezTo>
                        <a:pt x="221732" y="329914"/>
                        <a:pt x="331171" y="220891"/>
                        <a:pt x="465352" y="220891"/>
                      </a:cubicBezTo>
                      <a:cubicBezTo>
                        <a:pt x="599533" y="220891"/>
                        <a:pt x="708972" y="329914"/>
                        <a:pt x="708972" y="463586"/>
                      </a:cubicBezTo>
                      <a:cubicBezTo>
                        <a:pt x="708972" y="597258"/>
                        <a:pt x="599533" y="706281"/>
                        <a:pt x="465352" y="706281"/>
                      </a:cubicBezTo>
                    </a:path>
                  </a:pathLst>
                </a:custGeom>
                <a:solidFill>
                  <a:srgbClr val="DF1B12"/>
                </a:solidFill>
                <a:ln w="9512" cap="flat">
                  <a:noFill/>
                  <a:prstDash val="solid"/>
                  <a:miter/>
                </a:ln>
              </p:spPr>
              <p:txBody>
                <a:bodyPr rtlCol="0" anchor="ctr"/>
                <a:lstStyle/>
                <a:p>
                  <a:endParaRPr lang="en-NL"/>
                </a:p>
              </p:txBody>
            </p:sp>
          </p:grpSp>
        </p:grpSp>
      </p:grpSp>
      <p:grpSp>
        <p:nvGrpSpPr>
          <p:cNvPr id="36883" name="Group 36882">
            <a:extLst>
              <a:ext uri="{FF2B5EF4-FFF2-40B4-BE49-F238E27FC236}">
                <a16:creationId xmlns:a16="http://schemas.microsoft.com/office/drawing/2014/main" id="{05ACBB74-A110-70B6-C108-C473F763CCA1}"/>
              </a:ext>
            </a:extLst>
          </p:cNvPr>
          <p:cNvGrpSpPr/>
          <p:nvPr/>
        </p:nvGrpSpPr>
        <p:grpSpPr>
          <a:xfrm>
            <a:off x="9801929" y="6412611"/>
            <a:ext cx="1792014" cy="445388"/>
            <a:chOff x="3047187" y="6145691"/>
            <a:chExt cx="2865958" cy="712307"/>
          </a:xfrm>
        </p:grpSpPr>
        <p:sp>
          <p:nvSpPr>
            <p:cNvPr id="36884" name="Graphic 36869">
              <a:extLst>
                <a:ext uri="{FF2B5EF4-FFF2-40B4-BE49-F238E27FC236}">
                  <a16:creationId xmlns:a16="http://schemas.microsoft.com/office/drawing/2014/main" id="{EFC42271-6B94-504D-DDFA-42852A49E4BF}"/>
                </a:ext>
              </a:extLst>
            </p:cNvPr>
            <p:cNvSpPr/>
            <p:nvPr/>
          </p:nvSpPr>
          <p:spPr>
            <a:xfrm>
              <a:off x="3047187" y="6145691"/>
              <a:ext cx="2865958" cy="712307"/>
            </a:xfrm>
            <a:custGeom>
              <a:avLst/>
              <a:gdLst>
                <a:gd name="connsiteX0" fmla="*/ 419785 w 463715"/>
                <a:gd name="connsiteY0" fmla="*/ 70866 h 115252"/>
                <a:gd name="connsiteX1" fmla="*/ 419785 w 463715"/>
                <a:gd name="connsiteY1" fmla="*/ 29623 h 115252"/>
                <a:gd name="connsiteX2" fmla="*/ 390591 w 463715"/>
                <a:gd name="connsiteY2" fmla="*/ 0 h 115252"/>
                <a:gd name="connsiteX3" fmla="*/ 73031 w 463715"/>
                <a:gd name="connsiteY3" fmla="*/ 0 h 115252"/>
                <a:gd name="connsiteX4" fmla="*/ 43837 w 463715"/>
                <a:gd name="connsiteY4" fmla="*/ 29623 h 115252"/>
                <a:gd name="connsiteX5" fmla="*/ 43837 w 463715"/>
                <a:gd name="connsiteY5" fmla="*/ 70771 h 115252"/>
                <a:gd name="connsiteX6" fmla="*/ 0 w 463715"/>
                <a:gd name="connsiteY6" fmla="*/ 115253 h 115252"/>
                <a:gd name="connsiteX7" fmla="*/ 463716 w 463715"/>
                <a:gd name="connsiteY7" fmla="*/ 115253 h 115252"/>
                <a:gd name="connsiteX8" fmla="*/ 419879 w 463715"/>
                <a:gd name="connsiteY8" fmla="*/ 70771 h 11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3715" h="115252">
                  <a:moveTo>
                    <a:pt x="419785" y="70866"/>
                  </a:moveTo>
                  <a:lnTo>
                    <a:pt x="419785" y="29623"/>
                  </a:lnTo>
                  <a:cubicBezTo>
                    <a:pt x="419785" y="13240"/>
                    <a:pt x="406737" y="0"/>
                    <a:pt x="390591" y="0"/>
                  </a:cubicBezTo>
                  <a:lnTo>
                    <a:pt x="73031" y="0"/>
                  </a:lnTo>
                  <a:cubicBezTo>
                    <a:pt x="56885" y="0"/>
                    <a:pt x="43837" y="13240"/>
                    <a:pt x="43837" y="29623"/>
                  </a:cubicBezTo>
                  <a:lnTo>
                    <a:pt x="43837" y="70771"/>
                  </a:lnTo>
                  <a:cubicBezTo>
                    <a:pt x="43837" y="95345"/>
                    <a:pt x="24218" y="115253"/>
                    <a:pt x="0" y="115253"/>
                  </a:cubicBezTo>
                  <a:lnTo>
                    <a:pt x="463716" y="115253"/>
                  </a:lnTo>
                  <a:cubicBezTo>
                    <a:pt x="439497" y="115253"/>
                    <a:pt x="419879" y="95345"/>
                    <a:pt x="419879" y="70771"/>
                  </a:cubicBezTo>
                  <a:close/>
                </a:path>
              </a:pathLst>
            </a:custGeom>
            <a:solidFill>
              <a:schemeClr val="bg1"/>
            </a:solidFill>
            <a:ln w="0" cap="flat">
              <a:noFill/>
              <a:prstDash val="solid"/>
              <a:miter/>
            </a:ln>
          </p:spPr>
          <p:txBody>
            <a:bodyPr rtlCol="0" anchor="ctr"/>
            <a:lstStyle/>
            <a:p>
              <a:endParaRPr lang="en-NL"/>
            </a:p>
          </p:txBody>
        </p:sp>
        <p:grpSp>
          <p:nvGrpSpPr>
            <p:cNvPr id="36885" name="Graphic 11">
              <a:extLst>
                <a:ext uri="{FF2B5EF4-FFF2-40B4-BE49-F238E27FC236}">
                  <a16:creationId xmlns:a16="http://schemas.microsoft.com/office/drawing/2014/main" id="{6AD3F445-0C35-8F4A-BA1B-DAE3D7C7FDAC}"/>
                </a:ext>
              </a:extLst>
            </p:cNvPr>
            <p:cNvGrpSpPr/>
            <p:nvPr/>
          </p:nvGrpSpPr>
          <p:grpSpPr>
            <a:xfrm>
              <a:off x="3619602" y="6309169"/>
              <a:ext cx="1720894" cy="329998"/>
              <a:chOff x="2584450" y="2755900"/>
              <a:chExt cx="7020245" cy="1346200"/>
            </a:xfrm>
          </p:grpSpPr>
          <p:sp>
            <p:nvSpPr>
              <p:cNvPr id="36886" name="Freeform 36885">
                <a:extLst>
                  <a:ext uri="{FF2B5EF4-FFF2-40B4-BE49-F238E27FC236}">
                    <a16:creationId xmlns:a16="http://schemas.microsoft.com/office/drawing/2014/main" id="{7250DE84-164F-C60D-C8B2-85A776878D77}"/>
                  </a:ext>
                </a:extLst>
              </p:cNvPr>
              <p:cNvSpPr/>
              <p:nvPr/>
            </p:nvSpPr>
            <p:spPr>
              <a:xfrm>
                <a:off x="8491276" y="3163552"/>
                <a:ext cx="1113418" cy="834264"/>
              </a:xfrm>
              <a:custGeom>
                <a:avLst/>
                <a:gdLst>
                  <a:gd name="connsiteX0" fmla="*/ 785103 w 1113418"/>
                  <a:gd name="connsiteY0" fmla="*/ 0 h 834264"/>
                  <a:gd name="connsiteX1" fmla="*/ 556709 w 1113418"/>
                  <a:gd name="connsiteY1" fmla="*/ 92907 h 834264"/>
                  <a:gd name="connsiteX2" fmla="*/ 328316 w 1113418"/>
                  <a:gd name="connsiteY2" fmla="*/ 0 h 834264"/>
                  <a:gd name="connsiteX3" fmla="*/ 0 w 1113418"/>
                  <a:gd name="connsiteY3" fmla="*/ 327070 h 834264"/>
                  <a:gd name="connsiteX4" fmla="*/ 0 w 1113418"/>
                  <a:gd name="connsiteY4" fmla="*/ 834265 h 834264"/>
                  <a:gd name="connsiteX5" fmla="*/ 199844 w 1113418"/>
                  <a:gd name="connsiteY5" fmla="*/ 834265 h 834264"/>
                  <a:gd name="connsiteX6" fmla="*/ 199844 w 1113418"/>
                  <a:gd name="connsiteY6" fmla="*/ 327070 h 834264"/>
                  <a:gd name="connsiteX7" fmla="*/ 328316 w 1113418"/>
                  <a:gd name="connsiteY7" fmla="*/ 199086 h 834264"/>
                  <a:gd name="connsiteX8" fmla="*/ 456787 w 1113418"/>
                  <a:gd name="connsiteY8" fmla="*/ 327070 h 834264"/>
                  <a:gd name="connsiteX9" fmla="*/ 456787 w 1113418"/>
                  <a:gd name="connsiteY9" fmla="*/ 834265 h 834264"/>
                  <a:gd name="connsiteX10" fmla="*/ 656631 w 1113418"/>
                  <a:gd name="connsiteY10" fmla="*/ 834265 h 834264"/>
                  <a:gd name="connsiteX11" fmla="*/ 656631 w 1113418"/>
                  <a:gd name="connsiteY11" fmla="*/ 327070 h 834264"/>
                  <a:gd name="connsiteX12" fmla="*/ 785103 w 1113418"/>
                  <a:gd name="connsiteY12" fmla="*/ 199086 h 834264"/>
                  <a:gd name="connsiteX13" fmla="*/ 913574 w 1113418"/>
                  <a:gd name="connsiteY13" fmla="*/ 327070 h 834264"/>
                  <a:gd name="connsiteX14" fmla="*/ 913574 w 1113418"/>
                  <a:gd name="connsiteY14" fmla="*/ 834265 h 834264"/>
                  <a:gd name="connsiteX15" fmla="*/ 1113418 w 1113418"/>
                  <a:gd name="connsiteY15" fmla="*/ 834265 h 834264"/>
                  <a:gd name="connsiteX16" fmla="*/ 1113418 w 1113418"/>
                  <a:gd name="connsiteY16" fmla="*/ 327070 h 834264"/>
                  <a:gd name="connsiteX17" fmla="*/ 785103 w 1113418"/>
                  <a:gd name="connsiteY17" fmla="*/ 0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13418" h="834264">
                    <a:moveTo>
                      <a:pt x="785103" y="0"/>
                    </a:moveTo>
                    <a:cubicBezTo>
                      <a:pt x="696600" y="0"/>
                      <a:pt x="615711" y="35077"/>
                      <a:pt x="556709" y="92907"/>
                    </a:cubicBezTo>
                    <a:cubicBezTo>
                      <a:pt x="497707" y="36025"/>
                      <a:pt x="416818" y="0"/>
                      <a:pt x="328316" y="0"/>
                    </a:cubicBezTo>
                    <a:cubicBezTo>
                      <a:pt x="147504" y="0"/>
                      <a:pt x="0" y="146944"/>
                      <a:pt x="0" y="327070"/>
                    </a:cubicBezTo>
                    <a:lnTo>
                      <a:pt x="0" y="834265"/>
                    </a:lnTo>
                    <a:lnTo>
                      <a:pt x="199844" y="834265"/>
                    </a:lnTo>
                    <a:lnTo>
                      <a:pt x="199844" y="327070"/>
                    </a:lnTo>
                    <a:cubicBezTo>
                      <a:pt x="199844" y="255968"/>
                      <a:pt x="257894" y="199086"/>
                      <a:pt x="328316" y="199086"/>
                    </a:cubicBezTo>
                    <a:cubicBezTo>
                      <a:pt x="398737" y="199086"/>
                      <a:pt x="456787" y="256916"/>
                      <a:pt x="456787" y="327070"/>
                    </a:cubicBezTo>
                    <a:lnTo>
                      <a:pt x="456787" y="834265"/>
                    </a:lnTo>
                    <a:lnTo>
                      <a:pt x="656631" y="834265"/>
                    </a:lnTo>
                    <a:lnTo>
                      <a:pt x="656631" y="327070"/>
                    </a:lnTo>
                    <a:cubicBezTo>
                      <a:pt x="656631" y="255968"/>
                      <a:pt x="714681" y="199086"/>
                      <a:pt x="785103" y="199086"/>
                    </a:cubicBezTo>
                    <a:cubicBezTo>
                      <a:pt x="855524" y="199086"/>
                      <a:pt x="913574" y="256916"/>
                      <a:pt x="913574" y="327070"/>
                    </a:cubicBezTo>
                    <a:lnTo>
                      <a:pt x="913574" y="834265"/>
                    </a:lnTo>
                    <a:lnTo>
                      <a:pt x="1113418" y="834265"/>
                    </a:lnTo>
                    <a:lnTo>
                      <a:pt x="1113418" y="327070"/>
                    </a:lnTo>
                    <a:cubicBezTo>
                      <a:pt x="1113418" y="145996"/>
                      <a:pt x="965914" y="0"/>
                      <a:pt x="785103" y="0"/>
                    </a:cubicBezTo>
                    <a:close/>
                  </a:path>
                </a:pathLst>
              </a:custGeom>
              <a:solidFill>
                <a:schemeClr val="tx1"/>
              </a:solidFill>
              <a:ln w="9512" cap="flat">
                <a:noFill/>
                <a:prstDash val="solid"/>
                <a:miter/>
              </a:ln>
            </p:spPr>
            <p:txBody>
              <a:bodyPr rtlCol="0" anchor="ctr"/>
              <a:lstStyle/>
              <a:p>
                <a:endParaRPr lang="en-NL"/>
              </a:p>
            </p:txBody>
          </p:sp>
          <p:sp>
            <p:nvSpPr>
              <p:cNvPr id="36887" name="Freeform 36886">
                <a:extLst>
                  <a:ext uri="{FF2B5EF4-FFF2-40B4-BE49-F238E27FC236}">
                    <a16:creationId xmlns:a16="http://schemas.microsoft.com/office/drawing/2014/main" id="{A57EEE6F-81AF-0D28-D8DF-90B70A9F6617}"/>
                  </a:ext>
                </a:extLst>
              </p:cNvPr>
              <p:cNvSpPr/>
              <p:nvPr/>
            </p:nvSpPr>
            <p:spPr>
              <a:xfrm>
                <a:off x="7511088" y="3163552"/>
                <a:ext cx="837442" cy="834264"/>
              </a:xfrm>
              <a:custGeom>
                <a:avLst/>
                <a:gdLst>
                  <a:gd name="connsiteX0" fmla="*/ 418721 w 837442"/>
                  <a:gd name="connsiteY0" fmla="*/ 834265 h 834264"/>
                  <a:gd name="connsiteX1" fmla="*/ 0 w 837442"/>
                  <a:gd name="connsiteY1" fmla="*/ 417132 h 834264"/>
                  <a:gd name="connsiteX2" fmla="*/ 418721 w 837442"/>
                  <a:gd name="connsiteY2" fmla="*/ 0 h 834264"/>
                  <a:gd name="connsiteX3" fmla="*/ 837443 w 837442"/>
                  <a:gd name="connsiteY3" fmla="*/ 417132 h 834264"/>
                  <a:gd name="connsiteX4" fmla="*/ 418721 w 837442"/>
                  <a:gd name="connsiteY4" fmla="*/ 834265 h 834264"/>
                  <a:gd name="connsiteX5" fmla="*/ 418721 w 837442"/>
                  <a:gd name="connsiteY5" fmla="*/ 199086 h 834264"/>
                  <a:gd name="connsiteX6" fmla="*/ 199844 w 837442"/>
                  <a:gd name="connsiteY6" fmla="*/ 417132 h 834264"/>
                  <a:gd name="connsiteX7" fmla="*/ 418721 w 837442"/>
                  <a:gd name="connsiteY7" fmla="*/ 635179 h 834264"/>
                  <a:gd name="connsiteX8" fmla="*/ 637599 w 837442"/>
                  <a:gd name="connsiteY8" fmla="*/ 417132 h 834264"/>
                  <a:gd name="connsiteX9" fmla="*/ 418721 w 837442"/>
                  <a:gd name="connsiteY9" fmla="*/ 199086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442" h="834264">
                    <a:moveTo>
                      <a:pt x="418721" y="834265"/>
                    </a:moveTo>
                    <a:cubicBezTo>
                      <a:pt x="187473" y="834265"/>
                      <a:pt x="0" y="647503"/>
                      <a:pt x="0" y="417132"/>
                    </a:cubicBezTo>
                    <a:cubicBezTo>
                      <a:pt x="0" y="186762"/>
                      <a:pt x="187473" y="0"/>
                      <a:pt x="418721" y="0"/>
                    </a:cubicBezTo>
                    <a:cubicBezTo>
                      <a:pt x="649970" y="0"/>
                      <a:pt x="837443" y="186762"/>
                      <a:pt x="837443" y="417132"/>
                    </a:cubicBezTo>
                    <a:cubicBezTo>
                      <a:pt x="837443" y="646555"/>
                      <a:pt x="649970" y="834265"/>
                      <a:pt x="418721" y="834265"/>
                    </a:cubicBezTo>
                    <a:close/>
                    <a:moveTo>
                      <a:pt x="418721" y="199086"/>
                    </a:moveTo>
                    <a:cubicBezTo>
                      <a:pt x="297863" y="199086"/>
                      <a:pt x="199844" y="296733"/>
                      <a:pt x="199844" y="417132"/>
                    </a:cubicBezTo>
                    <a:cubicBezTo>
                      <a:pt x="199844" y="537532"/>
                      <a:pt x="297863" y="635179"/>
                      <a:pt x="418721" y="635179"/>
                    </a:cubicBezTo>
                    <a:cubicBezTo>
                      <a:pt x="539580" y="635179"/>
                      <a:pt x="637599" y="537532"/>
                      <a:pt x="637599" y="417132"/>
                    </a:cubicBezTo>
                    <a:cubicBezTo>
                      <a:pt x="637599" y="296733"/>
                      <a:pt x="539580" y="199086"/>
                      <a:pt x="418721" y="199086"/>
                    </a:cubicBezTo>
                    <a:close/>
                  </a:path>
                </a:pathLst>
              </a:custGeom>
              <a:solidFill>
                <a:schemeClr val="tx1"/>
              </a:solidFill>
              <a:ln w="9512" cap="flat">
                <a:noFill/>
                <a:prstDash val="solid"/>
                <a:miter/>
              </a:ln>
            </p:spPr>
            <p:txBody>
              <a:bodyPr rtlCol="0" anchor="ctr"/>
              <a:lstStyle/>
              <a:p>
                <a:endParaRPr lang="en-NL"/>
              </a:p>
            </p:txBody>
          </p:sp>
          <p:sp>
            <p:nvSpPr>
              <p:cNvPr id="36888" name="Freeform 36887">
                <a:extLst>
                  <a:ext uri="{FF2B5EF4-FFF2-40B4-BE49-F238E27FC236}">
                    <a16:creationId xmlns:a16="http://schemas.microsoft.com/office/drawing/2014/main" id="{0CE28A68-DCE1-C1A6-37B5-D5A84D797F0B}"/>
                  </a:ext>
                </a:extLst>
              </p:cNvPr>
              <p:cNvSpPr/>
              <p:nvPr/>
            </p:nvSpPr>
            <p:spPr>
              <a:xfrm>
                <a:off x="6794503" y="2860183"/>
                <a:ext cx="705164" cy="1135737"/>
              </a:xfrm>
              <a:custGeom>
                <a:avLst/>
                <a:gdLst>
                  <a:gd name="connsiteX0" fmla="*/ 454884 w 705164"/>
                  <a:gd name="connsiteY0" fmla="*/ 938548 h 1135737"/>
                  <a:gd name="connsiteX1" fmla="*/ 326413 w 705164"/>
                  <a:gd name="connsiteY1" fmla="*/ 810564 h 1135737"/>
                  <a:gd name="connsiteX2" fmla="*/ 326413 w 705164"/>
                  <a:gd name="connsiteY2" fmla="*/ 507195 h 1135737"/>
                  <a:gd name="connsiteX3" fmla="*/ 589065 w 705164"/>
                  <a:gd name="connsiteY3" fmla="*/ 507195 h 1135737"/>
                  <a:gd name="connsiteX4" fmla="*/ 691842 w 705164"/>
                  <a:gd name="connsiteY4" fmla="*/ 327070 h 1135737"/>
                  <a:gd name="connsiteX5" fmla="*/ 326413 w 705164"/>
                  <a:gd name="connsiteY5" fmla="*/ 327070 h 1135737"/>
                  <a:gd name="connsiteX6" fmla="*/ 326413 w 705164"/>
                  <a:gd name="connsiteY6" fmla="*/ 0 h 1135737"/>
                  <a:gd name="connsiteX7" fmla="*/ 126568 w 705164"/>
                  <a:gd name="connsiteY7" fmla="*/ 137464 h 1135737"/>
                  <a:gd name="connsiteX8" fmla="*/ 126568 w 705164"/>
                  <a:gd name="connsiteY8" fmla="*/ 316641 h 1135737"/>
                  <a:gd name="connsiteX9" fmla="*/ 0 w 705164"/>
                  <a:gd name="connsiteY9" fmla="*/ 316641 h 1135737"/>
                  <a:gd name="connsiteX10" fmla="*/ 0 w 705164"/>
                  <a:gd name="connsiteY10" fmla="*/ 515727 h 1135737"/>
                  <a:gd name="connsiteX11" fmla="*/ 126568 w 705164"/>
                  <a:gd name="connsiteY11" fmla="*/ 515727 h 1135737"/>
                  <a:gd name="connsiteX12" fmla="*/ 126568 w 705164"/>
                  <a:gd name="connsiteY12" fmla="*/ 808668 h 1135737"/>
                  <a:gd name="connsiteX13" fmla="*/ 454884 w 705164"/>
                  <a:gd name="connsiteY13" fmla="*/ 1135738 h 1135737"/>
                  <a:gd name="connsiteX14" fmla="*/ 705165 w 705164"/>
                  <a:gd name="connsiteY14" fmla="*/ 1135738 h 1135737"/>
                  <a:gd name="connsiteX15" fmla="*/ 589065 w 705164"/>
                  <a:gd name="connsiteY15" fmla="*/ 936652 h 1135737"/>
                  <a:gd name="connsiteX16" fmla="*/ 454884 w 705164"/>
                  <a:gd name="connsiteY16" fmla="*/ 936652 h 1135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05164" h="1135737">
                    <a:moveTo>
                      <a:pt x="454884" y="938548"/>
                    </a:moveTo>
                    <a:cubicBezTo>
                      <a:pt x="383511" y="938548"/>
                      <a:pt x="326413" y="880718"/>
                      <a:pt x="326413" y="810564"/>
                    </a:cubicBezTo>
                    <a:lnTo>
                      <a:pt x="326413" y="507195"/>
                    </a:lnTo>
                    <a:lnTo>
                      <a:pt x="589065" y="507195"/>
                    </a:lnTo>
                    <a:lnTo>
                      <a:pt x="691842" y="327070"/>
                    </a:lnTo>
                    <a:lnTo>
                      <a:pt x="326413" y="327070"/>
                    </a:lnTo>
                    <a:lnTo>
                      <a:pt x="326413" y="0"/>
                    </a:lnTo>
                    <a:lnTo>
                      <a:pt x="126568" y="137464"/>
                    </a:lnTo>
                    <a:lnTo>
                      <a:pt x="126568" y="316641"/>
                    </a:lnTo>
                    <a:lnTo>
                      <a:pt x="0" y="316641"/>
                    </a:lnTo>
                    <a:lnTo>
                      <a:pt x="0" y="515727"/>
                    </a:lnTo>
                    <a:lnTo>
                      <a:pt x="126568" y="515727"/>
                    </a:lnTo>
                    <a:lnTo>
                      <a:pt x="126568" y="808668"/>
                    </a:lnTo>
                    <a:cubicBezTo>
                      <a:pt x="126568" y="988793"/>
                      <a:pt x="274072" y="1135738"/>
                      <a:pt x="454884" y="1135738"/>
                    </a:cubicBezTo>
                    <a:lnTo>
                      <a:pt x="705165" y="1135738"/>
                    </a:lnTo>
                    <a:lnTo>
                      <a:pt x="589065" y="936652"/>
                    </a:lnTo>
                    <a:lnTo>
                      <a:pt x="454884" y="936652"/>
                    </a:lnTo>
                    <a:close/>
                  </a:path>
                </a:pathLst>
              </a:custGeom>
              <a:solidFill>
                <a:schemeClr val="tx1"/>
              </a:solidFill>
              <a:ln w="9512" cap="flat">
                <a:noFill/>
                <a:prstDash val="solid"/>
                <a:miter/>
              </a:ln>
            </p:spPr>
            <p:txBody>
              <a:bodyPr rtlCol="0" anchor="ctr"/>
              <a:lstStyle/>
              <a:p>
                <a:endParaRPr lang="en-NL"/>
              </a:p>
            </p:txBody>
          </p:sp>
          <p:sp>
            <p:nvSpPr>
              <p:cNvPr id="36889" name="Freeform 36888">
                <a:extLst>
                  <a:ext uri="{FF2B5EF4-FFF2-40B4-BE49-F238E27FC236}">
                    <a16:creationId xmlns:a16="http://schemas.microsoft.com/office/drawing/2014/main" id="{58D96F73-68FF-2428-A922-27D301439456}"/>
                  </a:ext>
                </a:extLst>
              </p:cNvPr>
              <p:cNvSpPr/>
              <p:nvPr/>
            </p:nvSpPr>
            <p:spPr>
              <a:xfrm>
                <a:off x="5538339" y="3163552"/>
                <a:ext cx="1113418" cy="834264"/>
              </a:xfrm>
              <a:custGeom>
                <a:avLst/>
                <a:gdLst>
                  <a:gd name="connsiteX0" fmla="*/ 785103 w 1113418"/>
                  <a:gd name="connsiteY0" fmla="*/ 0 h 834264"/>
                  <a:gd name="connsiteX1" fmla="*/ 556709 w 1113418"/>
                  <a:gd name="connsiteY1" fmla="*/ 92907 h 834264"/>
                  <a:gd name="connsiteX2" fmla="*/ 328316 w 1113418"/>
                  <a:gd name="connsiteY2" fmla="*/ 0 h 834264"/>
                  <a:gd name="connsiteX3" fmla="*/ 0 w 1113418"/>
                  <a:gd name="connsiteY3" fmla="*/ 327070 h 834264"/>
                  <a:gd name="connsiteX4" fmla="*/ 0 w 1113418"/>
                  <a:gd name="connsiteY4" fmla="*/ 834265 h 834264"/>
                  <a:gd name="connsiteX5" fmla="*/ 199844 w 1113418"/>
                  <a:gd name="connsiteY5" fmla="*/ 834265 h 834264"/>
                  <a:gd name="connsiteX6" fmla="*/ 199844 w 1113418"/>
                  <a:gd name="connsiteY6" fmla="*/ 327070 h 834264"/>
                  <a:gd name="connsiteX7" fmla="*/ 328316 w 1113418"/>
                  <a:gd name="connsiteY7" fmla="*/ 199086 h 834264"/>
                  <a:gd name="connsiteX8" fmla="*/ 456787 w 1113418"/>
                  <a:gd name="connsiteY8" fmla="*/ 327070 h 834264"/>
                  <a:gd name="connsiteX9" fmla="*/ 456787 w 1113418"/>
                  <a:gd name="connsiteY9" fmla="*/ 834265 h 834264"/>
                  <a:gd name="connsiteX10" fmla="*/ 656631 w 1113418"/>
                  <a:gd name="connsiteY10" fmla="*/ 834265 h 834264"/>
                  <a:gd name="connsiteX11" fmla="*/ 656631 w 1113418"/>
                  <a:gd name="connsiteY11" fmla="*/ 327070 h 834264"/>
                  <a:gd name="connsiteX12" fmla="*/ 785103 w 1113418"/>
                  <a:gd name="connsiteY12" fmla="*/ 199086 h 834264"/>
                  <a:gd name="connsiteX13" fmla="*/ 913574 w 1113418"/>
                  <a:gd name="connsiteY13" fmla="*/ 327070 h 834264"/>
                  <a:gd name="connsiteX14" fmla="*/ 913574 w 1113418"/>
                  <a:gd name="connsiteY14" fmla="*/ 834265 h 834264"/>
                  <a:gd name="connsiteX15" fmla="*/ 1113418 w 1113418"/>
                  <a:gd name="connsiteY15" fmla="*/ 834265 h 834264"/>
                  <a:gd name="connsiteX16" fmla="*/ 1113418 w 1113418"/>
                  <a:gd name="connsiteY16" fmla="*/ 327070 h 834264"/>
                  <a:gd name="connsiteX17" fmla="*/ 785103 w 1113418"/>
                  <a:gd name="connsiteY17" fmla="*/ 0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13418" h="834264">
                    <a:moveTo>
                      <a:pt x="785103" y="0"/>
                    </a:moveTo>
                    <a:cubicBezTo>
                      <a:pt x="696600" y="0"/>
                      <a:pt x="615711" y="35077"/>
                      <a:pt x="556709" y="92907"/>
                    </a:cubicBezTo>
                    <a:cubicBezTo>
                      <a:pt x="497708" y="36025"/>
                      <a:pt x="416818" y="0"/>
                      <a:pt x="328316" y="0"/>
                    </a:cubicBezTo>
                    <a:cubicBezTo>
                      <a:pt x="147504" y="0"/>
                      <a:pt x="0" y="146944"/>
                      <a:pt x="0" y="327070"/>
                    </a:cubicBezTo>
                    <a:lnTo>
                      <a:pt x="0" y="834265"/>
                    </a:lnTo>
                    <a:lnTo>
                      <a:pt x="199844" y="834265"/>
                    </a:lnTo>
                    <a:lnTo>
                      <a:pt x="199844" y="327070"/>
                    </a:lnTo>
                    <a:cubicBezTo>
                      <a:pt x="199844" y="255968"/>
                      <a:pt x="257894" y="199086"/>
                      <a:pt x="328316" y="199086"/>
                    </a:cubicBezTo>
                    <a:cubicBezTo>
                      <a:pt x="398737" y="199086"/>
                      <a:pt x="456787" y="256916"/>
                      <a:pt x="456787" y="327070"/>
                    </a:cubicBezTo>
                    <a:lnTo>
                      <a:pt x="456787" y="834265"/>
                    </a:lnTo>
                    <a:lnTo>
                      <a:pt x="656631" y="834265"/>
                    </a:lnTo>
                    <a:lnTo>
                      <a:pt x="656631" y="327070"/>
                    </a:lnTo>
                    <a:cubicBezTo>
                      <a:pt x="656631" y="255968"/>
                      <a:pt x="714681" y="199086"/>
                      <a:pt x="785103" y="199086"/>
                    </a:cubicBezTo>
                    <a:cubicBezTo>
                      <a:pt x="855524" y="199086"/>
                      <a:pt x="913574" y="256916"/>
                      <a:pt x="913574" y="327070"/>
                    </a:cubicBezTo>
                    <a:lnTo>
                      <a:pt x="913574" y="834265"/>
                    </a:lnTo>
                    <a:lnTo>
                      <a:pt x="1113418" y="834265"/>
                    </a:lnTo>
                    <a:lnTo>
                      <a:pt x="1113418" y="327070"/>
                    </a:lnTo>
                    <a:cubicBezTo>
                      <a:pt x="1113418" y="145996"/>
                      <a:pt x="965914" y="0"/>
                      <a:pt x="785103" y="0"/>
                    </a:cubicBezTo>
                    <a:close/>
                  </a:path>
                </a:pathLst>
              </a:custGeom>
              <a:solidFill>
                <a:schemeClr val="tx1"/>
              </a:solidFill>
              <a:ln w="9512" cap="flat">
                <a:noFill/>
                <a:prstDash val="solid"/>
                <a:miter/>
              </a:ln>
            </p:spPr>
            <p:txBody>
              <a:bodyPr rtlCol="0" anchor="ctr"/>
              <a:lstStyle/>
              <a:p>
                <a:endParaRPr lang="en-NL"/>
              </a:p>
            </p:txBody>
          </p:sp>
          <p:sp>
            <p:nvSpPr>
              <p:cNvPr id="36890" name="Freeform 36889">
                <a:extLst>
                  <a:ext uri="{FF2B5EF4-FFF2-40B4-BE49-F238E27FC236}">
                    <a16:creationId xmlns:a16="http://schemas.microsoft.com/office/drawing/2014/main" id="{5DC46028-5526-0E36-19BF-9E9FE8052D95}"/>
                  </a:ext>
                </a:extLst>
              </p:cNvPr>
              <p:cNvSpPr/>
              <p:nvPr/>
            </p:nvSpPr>
            <p:spPr>
              <a:xfrm>
                <a:off x="4558150" y="3163552"/>
                <a:ext cx="837442" cy="834264"/>
              </a:xfrm>
              <a:custGeom>
                <a:avLst/>
                <a:gdLst>
                  <a:gd name="connsiteX0" fmla="*/ 418721 w 837442"/>
                  <a:gd name="connsiteY0" fmla="*/ 834265 h 834264"/>
                  <a:gd name="connsiteX1" fmla="*/ 0 w 837442"/>
                  <a:gd name="connsiteY1" fmla="*/ 417132 h 834264"/>
                  <a:gd name="connsiteX2" fmla="*/ 418721 w 837442"/>
                  <a:gd name="connsiteY2" fmla="*/ 0 h 834264"/>
                  <a:gd name="connsiteX3" fmla="*/ 837443 w 837442"/>
                  <a:gd name="connsiteY3" fmla="*/ 417132 h 834264"/>
                  <a:gd name="connsiteX4" fmla="*/ 418721 w 837442"/>
                  <a:gd name="connsiteY4" fmla="*/ 834265 h 834264"/>
                  <a:gd name="connsiteX5" fmla="*/ 418721 w 837442"/>
                  <a:gd name="connsiteY5" fmla="*/ 199086 h 834264"/>
                  <a:gd name="connsiteX6" fmla="*/ 199844 w 837442"/>
                  <a:gd name="connsiteY6" fmla="*/ 417132 h 834264"/>
                  <a:gd name="connsiteX7" fmla="*/ 418721 w 837442"/>
                  <a:gd name="connsiteY7" fmla="*/ 635179 h 834264"/>
                  <a:gd name="connsiteX8" fmla="*/ 637599 w 837442"/>
                  <a:gd name="connsiteY8" fmla="*/ 417132 h 834264"/>
                  <a:gd name="connsiteX9" fmla="*/ 418721 w 837442"/>
                  <a:gd name="connsiteY9" fmla="*/ 199086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442" h="834264">
                    <a:moveTo>
                      <a:pt x="418721" y="834265"/>
                    </a:moveTo>
                    <a:cubicBezTo>
                      <a:pt x="187473" y="834265"/>
                      <a:pt x="0" y="647503"/>
                      <a:pt x="0" y="417132"/>
                    </a:cubicBezTo>
                    <a:cubicBezTo>
                      <a:pt x="0" y="186762"/>
                      <a:pt x="187473" y="0"/>
                      <a:pt x="418721" y="0"/>
                    </a:cubicBezTo>
                    <a:cubicBezTo>
                      <a:pt x="649970" y="0"/>
                      <a:pt x="837443" y="186762"/>
                      <a:pt x="837443" y="417132"/>
                    </a:cubicBezTo>
                    <a:cubicBezTo>
                      <a:pt x="837443" y="646555"/>
                      <a:pt x="649018" y="834265"/>
                      <a:pt x="418721" y="834265"/>
                    </a:cubicBezTo>
                    <a:close/>
                    <a:moveTo>
                      <a:pt x="418721" y="199086"/>
                    </a:moveTo>
                    <a:cubicBezTo>
                      <a:pt x="297863" y="199086"/>
                      <a:pt x="199844" y="296733"/>
                      <a:pt x="199844" y="417132"/>
                    </a:cubicBezTo>
                    <a:cubicBezTo>
                      <a:pt x="199844" y="537532"/>
                      <a:pt x="297863" y="635179"/>
                      <a:pt x="418721" y="635179"/>
                    </a:cubicBezTo>
                    <a:cubicBezTo>
                      <a:pt x="539580" y="635179"/>
                      <a:pt x="637599" y="537532"/>
                      <a:pt x="637599" y="417132"/>
                    </a:cubicBezTo>
                    <a:cubicBezTo>
                      <a:pt x="637599" y="296733"/>
                      <a:pt x="539580" y="199086"/>
                      <a:pt x="418721" y="199086"/>
                    </a:cubicBezTo>
                    <a:close/>
                  </a:path>
                </a:pathLst>
              </a:custGeom>
              <a:solidFill>
                <a:schemeClr val="tx1"/>
              </a:solidFill>
              <a:ln w="9512" cap="flat">
                <a:noFill/>
                <a:prstDash val="solid"/>
                <a:miter/>
              </a:ln>
            </p:spPr>
            <p:txBody>
              <a:bodyPr rtlCol="0" anchor="ctr"/>
              <a:lstStyle/>
              <a:p>
                <a:endParaRPr lang="en-NL"/>
              </a:p>
            </p:txBody>
          </p:sp>
          <p:sp>
            <p:nvSpPr>
              <p:cNvPr id="36891" name="Freeform 36890">
                <a:extLst>
                  <a:ext uri="{FF2B5EF4-FFF2-40B4-BE49-F238E27FC236}">
                    <a16:creationId xmlns:a16="http://schemas.microsoft.com/office/drawing/2014/main" id="{7ACED77E-57F8-36FA-A800-7845674F6049}"/>
                  </a:ext>
                </a:extLst>
              </p:cNvPr>
              <p:cNvSpPr/>
              <p:nvPr/>
            </p:nvSpPr>
            <p:spPr>
              <a:xfrm>
                <a:off x="3841565" y="2860183"/>
                <a:ext cx="705164" cy="1135737"/>
              </a:xfrm>
              <a:custGeom>
                <a:avLst/>
                <a:gdLst>
                  <a:gd name="connsiteX0" fmla="*/ 454884 w 705164"/>
                  <a:gd name="connsiteY0" fmla="*/ 938548 h 1135737"/>
                  <a:gd name="connsiteX1" fmla="*/ 326412 w 705164"/>
                  <a:gd name="connsiteY1" fmla="*/ 810564 h 1135737"/>
                  <a:gd name="connsiteX2" fmla="*/ 326412 w 705164"/>
                  <a:gd name="connsiteY2" fmla="*/ 507195 h 1135737"/>
                  <a:gd name="connsiteX3" fmla="*/ 589065 w 705164"/>
                  <a:gd name="connsiteY3" fmla="*/ 507195 h 1135737"/>
                  <a:gd name="connsiteX4" fmla="*/ 691842 w 705164"/>
                  <a:gd name="connsiteY4" fmla="*/ 327070 h 1135737"/>
                  <a:gd name="connsiteX5" fmla="*/ 326412 w 705164"/>
                  <a:gd name="connsiteY5" fmla="*/ 327070 h 1135737"/>
                  <a:gd name="connsiteX6" fmla="*/ 326412 w 705164"/>
                  <a:gd name="connsiteY6" fmla="*/ 0 h 1135737"/>
                  <a:gd name="connsiteX7" fmla="*/ 126568 w 705164"/>
                  <a:gd name="connsiteY7" fmla="*/ 137464 h 1135737"/>
                  <a:gd name="connsiteX8" fmla="*/ 126568 w 705164"/>
                  <a:gd name="connsiteY8" fmla="*/ 316641 h 1135737"/>
                  <a:gd name="connsiteX9" fmla="*/ 0 w 705164"/>
                  <a:gd name="connsiteY9" fmla="*/ 316641 h 1135737"/>
                  <a:gd name="connsiteX10" fmla="*/ 0 w 705164"/>
                  <a:gd name="connsiteY10" fmla="*/ 515727 h 1135737"/>
                  <a:gd name="connsiteX11" fmla="*/ 126568 w 705164"/>
                  <a:gd name="connsiteY11" fmla="*/ 515727 h 1135737"/>
                  <a:gd name="connsiteX12" fmla="*/ 126568 w 705164"/>
                  <a:gd name="connsiteY12" fmla="*/ 808668 h 1135737"/>
                  <a:gd name="connsiteX13" fmla="*/ 454884 w 705164"/>
                  <a:gd name="connsiteY13" fmla="*/ 1135738 h 1135737"/>
                  <a:gd name="connsiteX14" fmla="*/ 705165 w 705164"/>
                  <a:gd name="connsiteY14" fmla="*/ 1135738 h 1135737"/>
                  <a:gd name="connsiteX15" fmla="*/ 589065 w 705164"/>
                  <a:gd name="connsiteY15" fmla="*/ 938548 h 1135737"/>
                  <a:gd name="connsiteX16" fmla="*/ 454884 w 705164"/>
                  <a:gd name="connsiteY16" fmla="*/ 938548 h 1135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05164" h="1135737">
                    <a:moveTo>
                      <a:pt x="454884" y="938548"/>
                    </a:moveTo>
                    <a:cubicBezTo>
                      <a:pt x="383511" y="938548"/>
                      <a:pt x="326412" y="880718"/>
                      <a:pt x="326412" y="810564"/>
                    </a:cubicBezTo>
                    <a:lnTo>
                      <a:pt x="326412" y="507195"/>
                    </a:lnTo>
                    <a:lnTo>
                      <a:pt x="589065" y="507195"/>
                    </a:lnTo>
                    <a:lnTo>
                      <a:pt x="691842" y="327070"/>
                    </a:lnTo>
                    <a:lnTo>
                      <a:pt x="326412" y="327070"/>
                    </a:lnTo>
                    <a:lnTo>
                      <a:pt x="326412" y="0"/>
                    </a:lnTo>
                    <a:lnTo>
                      <a:pt x="126568" y="137464"/>
                    </a:lnTo>
                    <a:lnTo>
                      <a:pt x="126568" y="316641"/>
                    </a:lnTo>
                    <a:lnTo>
                      <a:pt x="0" y="316641"/>
                    </a:lnTo>
                    <a:lnTo>
                      <a:pt x="0" y="515727"/>
                    </a:lnTo>
                    <a:lnTo>
                      <a:pt x="126568" y="515727"/>
                    </a:lnTo>
                    <a:lnTo>
                      <a:pt x="126568" y="808668"/>
                    </a:lnTo>
                    <a:cubicBezTo>
                      <a:pt x="126568" y="988793"/>
                      <a:pt x="274072" y="1135738"/>
                      <a:pt x="454884" y="1135738"/>
                    </a:cubicBezTo>
                    <a:lnTo>
                      <a:pt x="705165" y="1135738"/>
                    </a:lnTo>
                    <a:lnTo>
                      <a:pt x="589065" y="938548"/>
                    </a:lnTo>
                    <a:lnTo>
                      <a:pt x="454884" y="938548"/>
                    </a:lnTo>
                    <a:close/>
                  </a:path>
                </a:pathLst>
              </a:custGeom>
              <a:solidFill>
                <a:schemeClr val="tx1"/>
              </a:solidFill>
              <a:ln w="9512" cap="flat">
                <a:noFill/>
                <a:prstDash val="solid"/>
                <a:miter/>
              </a:ln>
            </p:spPr>
            <p:txBody>
              <a:bodyPr rtlCol="0" anchor="ctr"/>
              <a:lstStyle/>
              <a:p>
                <a:endParaRPr lang="en-NL"/>
              </a:p>
            </p:txBody>
          </p:sp>
          <p:grpSp>
            <p:nvGrpSpPr>
              <p:cNvPr id="36892" name="Graphic 11">
                <a:extLst>
                  <a:ext uri="{FF2B5EF4-FFF2-40B4-BE49-F238E27FC236}">
                    <a16:creationId xmlns:a16="http://schemas.microsoft.com/office/drawing/2014/main" id="{62089735-3ABE-D28A-B5C1-A279C202E760}"/>
                  </a:ext>
                </a:extLst>
              </p:cNvPr>
              <p:cNvGrpSpPr/>
              <p:nvPr/>
            </p:nvGrpSpPr>
            <p:grpSpPr>
              <a:xfrm>
                <a:off x="2584450" y="2755900"/>
                <a:ext cx="930703" cy="1346200"/>
                <a:chOff x="2584450" y="2755900"/>
                <a:chExt cx="930703" cy="1346200"/>
              </a:xfrm>
              <a:solidFill>
                <a:srgbClr val="DF1B12"/>
              </a:solidFill>
            </p:grpSpPr>
            <p:sp>
              <p:nvSpPr>
                <p:cNvPr id="36893" name="Freeform 36892">
                  <a:extLst>
                    <a:ext uri="{FF2B5EF4-FFF2-40B4-BE49-F238E27FC236}">
                      <a16:creationId xmlns:a16="http://schemas.microsoft.com/office/drawing/2014/main" id="{77612E20-6DA5-252A-70A0-781CEE02A0CA}"/>
                    </a:ext>
                  </a:extLst>
                </p:cNvPr>
                <p:cNvSpPr/>
                <p:nvPr/>
              </p:nvSpPr>
              <p:spPr>
                <a:xfrm>
                  <a:off x="2871845" y="3794938"/>
                  <a:ext cx="356864" cy="307161"/>
                </a:xfrm>
                <a:custGeom>
                  <a:avLst/>
                  <a:gdLst>
                    <a:gd name="connsiteX0" fmla="*/ 177957 w 356864"/>
                    <a:gd name="connsiteY0" fmla="*/ 307161 h 307161"/>
                    <a:gd name="connsiteX1" fmla="*/ 356865 w 356864"/>
                    <a:gd name="connsiteY1" fmla="*/ 0 h 307161"/>
                    <a:gd name="connsiteX2" fmla="*/ 0 w 356864"/>
                    <a:gd name="connsiteY2" fmla="*/ 0 h 307161"/>
                  </a:gdLst>
                  <a:ahLst/>
                  <a:cxnLst>
                    <a:cxn ang="0">
                      <a:pos x="connsiteX0" y="connsiteY0"/>
                    </a:cxn>
                    <a:cxn ang="0">
                      <a:pos x="connsiteX1" y="connsiteY1"/>
                    </a:cxn>
                    <a:cxn ang="0">
                      <a:pos x="connsiteX2" y="connsiteY2"/>
                    </a:cxn>
                  </a:cxnLst>
                  <a:rect l="l" t="t" r="r" b="b"/>
                  <a:pathLst>
                    <a:path w="356864" h="307161">
                      <a:moveTo>
                        <a:pt x="177957" y="307161"/>
                      </a:moveTo>
                      <a:lnTo>
                        <a:pt x="356865" y="0"/>
                      </a:lnTo>
                      <a:lnTo>
                        <a:pt x="0" y="0"/>
                      </a:lnTo>
                      <a:close/>
                    </a:path>
                  </a:pathLst>
                </a:custGeom>
                <a:solidFill>
                  <a:srgbClr val="DF1B12"/>
                </a:solidFill>
                <a:ln w="9512" cap="flat">
                  <a:noFill/>
                  <a:prstDash val="solid"/>
                  <a:miter/>
                </a:ln>
              </p:spPr>
              <p:txBody>
                <a:bodyPr rtlCol="0" anchor="ctr"/>
                <a:lstStyle/>
                <a:p>
                  <a:endParaRPr lang="en-NL"/>
                </a:p>
              </p:txBody>
            </p:sp>
            <p:sp>
              <p:nvSpPr>
                <p:cNvPr id="36894" name="Freeform 36893">
                  <a:extLst>
                    <a:ext uri="{FF2B5EF4-FFF2-40B4-BE49-F238E27FC236}">
                      <a16:creationId xmlns:a16="http://schemas.microsoft.com/office/drawing/2014/main" id="{50DC3C60-D2E3-D57D-5F7B-8315274D9B42}"/>
                    </a:ext>
                  </a:extLst>
                </p:cNvPr>
                <p:cNvSpPr/>
                <p:nvPr/>
              </p:nvSpPr>
              <p:spPr>
                <a:xfrm>
                  <a:off x="2584450" y="2755900"/>
                  <a:ext cx="930703" cy="927171"/>
                </a:xfrm>
                <a:custGeom>
                  <a:avLst/>
                  <a:gdLst>
                    <a:gd name="connsiteX0" fmla="*/ 465352 w 930703"/>
                    <a:gd name="connsiteY0" fmla="*/ 0 h 927171"/>
                    <a:gd name="connsiteX1" fmla="*/ 0 w 930703"/>
                    <a:gd name="connsiteY1" fmla="*/ 463586 h 927171"/>
                    <a:gd name="connsiteX2" fmla="*/ 465352 w 930703"/>
                    <a:gd name="connsiteY2" fmla="*/ 927172 h 927171"/>
                    <a:gd name="connsiteX3" fmla="*/ 930704 w 930703"/>
                    <a:gd name="connsiteY3" fmla="*/ 463586 h 927171"/>
                    <a:gd name="connsiteX4" fmla="*/ 465352 w 930703"/>
                    <a:gd name="connsiteY4" fmla="*/ 0 h 927171"/>
                    <a:gd name="connsiteX5" fmla="*/ 465352 w 930703"/>
                    <a:gd name="connsiteY5" fmla="*/ 706281 h 927171"/>
                    <a:gd name="connsiteX6" fmla="*/ 221732 w 930703"/>
                    <a:gd name="connsiteY6" fmla="*/ 463586 h 927171"/>
                    <a:gd name="connsiteX7" fmla="*/ 465352 w 930703"/>
                    <a:gd name="connsiteY7" fmla="*/ 220891 h 927171"/>
                    <a:gd name="connsiteX8" fmla="*/ 708972 w 930703"/>
                    <a:gd name="connsiteY8" fmla="*/ 463586 h 927171"/>
                    <a:gd name="connsiteX9" fmla="*/ 465352 w 930703"/>
                    <a:gd name="connsiteY9" fmla="*/ 706281 h 927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0703" h="927171">
                      <a:moveTo>
                        <a:pt x="465352" y="0"/>
                      </a:moveTo>
                      <a:cubicBezTo>
                        <a:pt x="208409" y="0"/>
                        <a:pt x="0" y="207618"/>
                        <a:pt x="0" y="463586"/>
                      </a:cubicBezTo>
                      <a:cubicBezTo>
                        <a:pt x="0" y="719553"/>
                        <a:pt x="208409" y="927172"/>
                        <a:pt x="465352" y="927172"/>
                      </a:cubicBezTo>
                      <a:cubicBezTo>
                        <a:pt x="722294" y="927172"/>
                        <a:pt x="930704" y="719553"/>
                        <a:pt x="930704" y="463586"/>
                      </a:cubicBezTo>
                      <a:cubicBezTo>
                        <a:pt x="930704" y="207618"/>
                        <a:pt x="722294" y="0"/>
                        <a:pt x="465352" y="0"/>
                      </a:cubicBezTo>
                      <a:moveTo>
                        <a:pt x="465352" y="706281"/>
                      </a:moveTo>
                      <a:cubicBezTo>
                        <a:pt x="331171" y="706281"/>
                        <a:pt x="221732" y="597258"/>
                        <a:pt x="221732" y="463586"/>
                      </a:cubicBezTo>
                      <a:cubicBezTo>
                        <a:pt x="221732" y="329914"/>
                        <a:pt x="331171" y="220891"/>
                        <a:pt x="465352" y="220891"/>
                      </a:cubicBezTo>
                      <a:cubicBezTo>
                        <a:pt x="599533" y="220891"/>
                        <a:pt x="708972" y="329914"/>
                        <a:pt x="708972" y="463586"/>
                      </a:cubicBezTo>
                      <a:cubicBezTo>
                        <a:pt x="708972" y="597258"/>
                        <a:pt x="599533" y="706281"/>
                        <a:pt x="465352" y="706281"/>
                      </a:cubicBezTo>
                    </a:path>
                  </a:pathLst>
                </a:custGeom>
                <a:solidFill>
                  <a:srgbClr val="DF1B12"/>
                </a:solidFill>
                <a:ln w="9512" cap="flat">
                  <a:noFill/>
                  <a:prstDash val="solid"/>
                  <a:miter/>
                </a:ln>
              </p:spPr>
              <p:txBody>
                <a:bodyPr rtlCol="0" anchor="ctr"/>
                <a:lstStyle/>
                <a:p>
                  <a:endParaRPr lang="en-NL"/>
                </a:p>
              </p:txBody>
            </p:sp>
          </p:grpSp>
        </p:grpSp>
      </p:grpSp>
      <p:grpSp>
        <p:nvGrpSpPr>
          <p:cNvPr id="36895" name="Graphic 11">
            <a:extLst>
              <a:ext uri="{FF2B5EF4-FFF2-40B4-BE49-F238E27FC236}">
                <a16:creationId xmlns:a16="http://schemas.microsoft.com/office/drawing/2014/main" id="{E41DAB3A-EEEF-5F1D-B034-1137CEF7CA4A}"/>
              </a:ext>
            </a:extLst>
          </p:cNvPr>
          <p:cNvGrpSpPr/>
          <p:nvPr/>
        </p:nvGrpSpPr>
        <p:grpSpPr>
          <a:xfrm>
            <a:off x="12594338" y="5605037"/>
            <a:ext cx="1076033" cy="206339"/>
            <a:chOff x="2584450" y="2755900"/>
            <a:chExt cx="7020245" cy="1346200"/>
          </a:xfrm>
        </p:grpSpPr>
        <p:sp>
          <p:nvSpPr>
            <p:cNvPr id="36896" name="Freeform 36895">
              <a:extLst>
                <a:ext uri="{FF2B5EF4-FFF2-40B4-BE49-F238E27FC236}">
                  <a16:creationId xmlns:a16="http://schemas.microsoft.com/office/drawing/2014/main" id="{A1D2C853-87E2-D5D5-0EA0-019A31C7CBCF}"/>
                </a:ext>
              </a:extLst>
            </p:cNvPr>
            <p:cNvSpPr/>
            <p:nvPr/>
          </p:nvSpPr>
          <p:spPr>
            <a:xfrm>
              <a:off x="8491276" y="3163552"/>
              <a:ext cx="1113418" cy="834264"/>
            </a:xfrm>
            <a:custGeom>
              <a:avLst/>
              <a:gdLst>
                <a:gd name="connsiteX0" fmla="*/ 785103 w 1113418"/>
                <a:gd name="connsiteY0" fmla="*/ 0 h 834264"/>
                <a:gd name="connsiteX1" fmla="*/ 556709 w 1113418"/>
                <a:gd name="connsiteY1" fmla="*/ 92907 h 834264"/>
                <a:gd name="connsiteX2" fmla="*/ 328316 w 1113418"/>
                <a:gd name="connsiteY2" fmla="*/ 0 h 834264"/>
                <a:gd name="connsiteX3" fmla="*/ 0 w 1113418"/>
                <a:gd name="connsiteY3" fmla="*/ 327070 h 834264"/>
                <a:gd name="connsiteX4" fmla="*/ 0 w 1113418"/>
                <a:gd name="connsiteY4" fmla="*/ 834265 h 834264"/>
                <a:gd name="connsiteX5" fmla="*/ 199844 w 1113418"/>
                <a:gd name="connsiteY5" fmla="*/ 834265 h 834264"/>
                <a:gd name="connsiteX6" fmla="*/ 199844 w 1113418"/>
                <a:gd name="connsiteY6" fmla="*/ 327070 h 834264"/>
                <a:gd name="connsiteX7" fmla="*/ 328316 w 1113418"/>
                <a:gd name="connsiteY7" fmla="*/ 199086 h 834264"/>
                <a:gd name="connsiteX8" fmla="*/ 456787 w 1113418"/>
                <a:gd name="connsiteY8" fmla="*/ 327070 h 834264"/>
                <a:gd name="connsiteX9" fmla="*/ 456787 w 1113418"/>
                <a:gd name="connsiteY9" fmla="*/ 834265 h 834264"/>
                <a:gd name="connsiteX10" fmla="*/ 656631 w 1113418"/>
                <a:gd name="connsiteY10" fmla="*/ 834265 h 834264"/>
                <a:gd name="connsiteX11" fmla="*/ 656631 w 1113418"/>
                <a:gd name="connsiteY11" fmla="*/ 327070 h 834264"/>
                <a:gd name="connsiteX12" fmla="*/ 785103 w 1113418"/>
                <a:gd name="connsiteY12" fmla="*/ 199086 h 834264"/>
                <a:gd name="connsiteX13" fmla="*/ 913574 w 1113418"/>
                <a:gd name="connsiteY13" fmla="*/ 327070 h 834264"/>
                <a:gd name="connsiteX14" fmla="*/ 913574 w 1113418"/>
                <a:gd name="connsiteY14" fmla="*/ 834265 h 834264"/>
                <a:gd name="connsiteX15" fmla="*/ 1113418 w 1113418"/>
                <a:gd name="connsiteY15" fmla="*/ 834265 h 834264"/>
                <a:gd name="connsiteX16" fmla="*/ 1113418 w 1113418"/>
                <a:gd name="connsiteY16" fmla="*/ 327070 h 834264"/>
                <a:gd name="connsiteX17" fmla="*/ 785103 w 1113418"/>
                <a:gd name="connsiteY17" fmla="*/ 0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13418" h="834264">
                  <a:moveTo>
                    <a:pt x="785103" y="0"/>
                  </a:moveTo>
                  <a:cubicBezTo>
                    <a:pt x="696600" y="0"/>
                    <a:pt x="615711" y="35077"/>
                    <a:pt x="556709" y="92907"/>
                  </a:cubicBezTo>
                  <a:cubicBezTo>
                    <a:pt x="497707" y="36025"/>
                    <a:pt x="416818" y="0"/>
                    <a:pt x="328316" y="0"/>
                  </a:cubicBezTo>
                  <a:cubicBezTo>
                    <a:pt x="147504" y="0"/>
                    <a:pt x="0" y="146944"/>
                    <a:pt x="0" y="327070"/>
                  </a:cubicBezTo>
                  <a:lnTo>
                    <a:pt x="0" y="834265"/>
                  </a:lnTo>
                  <a:lnTo>
                    <a:pt x="199844" y="834265"/>
                  </a:lnTo>
                  <a:lnTo>
                    <a:pt x="199844" y="327070"/>
                  </a:lnTo>
                  <a:cubicBezTo>
                    <a:pt x="199844" y="255968"/>
                    <a:pt x="257894" y="199086"/>
                    <a:pt x="328316" y="199086"/>
                  </a:cubicBezTo>
                  <a:cubicBezTo>
                    <a:pt x="398737" y="199086"/>
                    <a:pt x="456787" y="256916"/>
                    <a:pt x="456787" y="327070"/>
                  </a:cubicBezTo>
                  <a:lnTo>
                    <a:pt x="456787" y="834265"/>
                  </a:lnTo>
                  <a:lnTo>
                    <a:pt x="656631" y="834265"/>
                  </a:lnTo>
                  <a:lnTo>
                    <a:pt x="656631" y="327070"/>
                  </a:lnTo>
                  <a:cubicBezTo>
                    <a:pt x="656631" y="255968"/>
                    <a:pt x="714681" y="199086"/>
                    <a:pt x="785103" y="199086"/>
                  </a:cubicBezTo>
                  <a:cubicBezTo>
                    <a:pt x="855524" y="199086"/>
                    <a:pt x="913574" y="256916"/>
                    <a:pt x="913574" y="327070"/>
                  </a:cubicBezTo>
                  <a:lnTo>
                    <a:pt x="913574" y="834265"/>
                  </a:lnTo>
                  <a:lnTo>
                    <a:pt x="1113418" y="834265"/>
                  </a:lnTo>
                  <a:lnTo>
                    <a:pt x="1113418" y="327070"/>
                  </a:lnTo>
                  <a:cubicBezTo>
                    <a:pt x="1113418" y="145996"/>
                    <a:pt x="965914" y="0"/>
                    <a:pt x="785103" y="0"/>
                  </a:cubicBezTo>
                  <a:close/>
                </a:path>
              </a:pathLst>
            </a:custGeom>
            <a:solidFill>
              <a:schemeClr val="tx1"/>
            </a:solidFill>
            <a:ln w="9512" cap="flat">
              <a:noFill/>
              <a:prstDash val="solid"/>
              <a:miter/>
            </a:ln>
          </p:spPr>
          <p:txBody>
            <a:bodyPr rtlCol="0" anchor="ctr"/>
            <a:lstStyle/>
            <a:p>
              <a:endParaRPr lang="en-NL"/>
            </a:p>
          </p:txBody>
        </p:sp>
        <p:sp>
          <p:nvSpPr>
            <p:cNvPr id="36897" name="Freeform 36896">
              <a:extLst>
                <a:ext uri="{FF2B5EF4-FFF2-40B4-BE49-F238E27FC236}">
                  <a16:creationId xmlns:a16="http://schemas.microsoft.com/office/drawing/2014/main" id="{ED3BDD91-1F9A-B0C1-B300-06CFE52F08B5}"/>
                </a:ext>
              </a:extLst>
            </p:cNvPr>
            <p:cNvSpPr/>
            <p:nvPr/>
          </p:nvSpPr>
          <p:spPr>
            <a:xfrm>
              <a:off x="7511088" y="3163552"/>
              <a:ext cx="837442" cy="834264"/>
            </a:xfrm>
            <a:custGeom>
              <a:avLst/>
              <a:gdLst>
                <a:gd name="connsiteX0" fmla="*/ 418721 w 837442"/>
                <a:gd name="connsiteY0" fmla="*/ 834265 h 834264"/>
                <a:gd name="connsiteX1" fmla="*/ 0 w 837442"/>
                <a:gd name="connsiteY1" fmla="*/ 417132 h 834264"/>
                <a:gd name="connsiteX2" fmla="*/ 418721 w 837442"/>
                <a:gd name="connsiteY2" fmla="*/ 0 h 834264"/>
                <a:gd name="connsiteX3" fmla="*/ 837443 w 837442"/>
                <a:gd name="connsiteY3" fmla="*/ 417132 h 834264"/>
                <a:gd name="connsiteX4" fmla="*/ 418721 w 837442"/>
                <a:gd name="connsiteY4" fmla="*/ 834265 h 834264"/>
                <a:gd name="connsiteX5" fmla="*/ 418721 w 837442"/>
                <a:gd name="connsiteY5" fmla="*/ 199086 h 834264"/>
                <a:gd name="connsiteX6" fmla="*/ 199844 w 837442"/>
                <a:gd name="connsiteY6" fmla="*/ 417132 h 834264"/>
                <a:gd name="connsiteX7" fmla="*/ 418721 w 837442"/>
                <a:gd name="connsiteY7" fmla="*/ 635179 h 834264"/>
                <a:gd name="connsiteX8" fmla="*/ 637599 w 837442"/>
                <a:gd name="connsiteY8" fmla="*/ 417132 h 834264"/>
                <a:gd name="connsiteX9" fmla="*/ 418721 w 837442"/>
                <a:gd name="connsiteY9" fmla="*/ 199086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442" h="834264">
                  <a:moveTo>
                    <a:pt x="418721" y="834265"/>
                  </a:moveTo>
                  <a:cubicBezTo>
                    <a:pt x="187473" y="834265"/>
                    <a:pt x="0" y="647503"/>
                    <a:pt x="0" y="417132"/>
                  </a:cubicBezTo>
                  <a:cubicBezTo>
                    <a:pt x="0" y="186762"/>
                    <a:pt x="187473" y="0"/>
                    <a:pt x="418721" y="0"/>
                  </a:cubicBezTo>
                  <a:cubicBezTo>
                    <a:pt x="649970" y="0"/>
                    <a:pt x="837443" y="186762"/>
                    <a:pt x="837443" y="417132"/>
                  </a:cubicBezTo>
                  <a:cubicBezTo>
                    <a:pt x="837443" y="646555"/>
                    <a:pt x="649970" y="834265"/>
                    <a:pt x="418721" y="834265"/>
                  </a:cubicBezTo>
                  <a:close/>
                  <a:moveTo>
                    <a:pt x="418721" y="199086"/>
                  </a:moveTo>
                  <a:cubicBezTo>
                    <a:pt x="297863" y="199086"/>
                    <a:pt x="199844" y="296733"/>
                    <a:pt x="199844" y="417132"/>
                  </a:cubicBezTo>
                  <a:cubicBezTo>
                    <a:pt x="199844" y="537532"/>
                    <a:pt x="297863" y="635179"/>
                    <a:pt x="418721" y="635179"/>
                  </a:cubicBezTo>
                  <a:cubicBezTo>
                    <a:pt x="539580" y="635179"/>
                    <a:pt x="637599" y="537532"/>
                    <a:pt x="637599" y="417132"/>
                  </a:cubicBezTo>
                  <a:cubicBezTo>
                    <a:pt x="637599" y="296733"/>
                    <a:pt x="539580" y="199086"/>
                    <a:pt x="418721" y="199086"/>
                  </a:cubicBezTo>
                  <a:close/>
                </a:path>
              </a:pathLst>
            </a:custGeom>
            <a:solidFill>
              <a:schemeClr val="tx1"/>
            </a:solidFill>
            <a:ln w="9512" cap="flat">
              <a:noFill/>
              <a:prstDash val="solid"/>
              <a:miter/>
            </a:ln>
          </p:spPr>
          <p:txBody>
            <a:bodyPr rtlCol="0" anchor="ctr"/>
            <a:lstStyle/>
            <a:p>
              <a:endParaRPr lang="en-NL"/>
            </a:p>
          </p:txBody>
        </p:sp>
        <p:sp>
          <p:nvSpPr>
            <p:cNvPr id="36898" name="Freeform 36897">
              <a:extLst>
                <a:ext uri="{FF2B5EF4-FFF2-40B4-BE49-F238E27FC236}">
                  <a16:creationId xmlns:a16="http://schemas.microsoft.com/office/drawing/2014/main" id="{462455F2-B20B-6706-C8F4-22CA28D189B6}"/>
                </a:ext>
              </a:extLst>
            </p:cNvPr>
            <p:cNvSpPr/>
            <p:nvPr/>
          </p:nvSpPr>
          <p:spPr>
            <a:xfrm>
              <a:off x="6794503" y="2860183"/>
              <a:ext cx="705164" cy="1135737"/>
            </a:xfrm>
            <a:custGeom>
              <a:avLst/>
              <a:gdLst>
                <a:gd name="connsiteX0" fmla="*/ 454884 w 705164"/>
                <a:gd name="connsiteY0" fmla="*/ 938548 h 1135737"/>
                <a:gd name="connsiteX1" fmla="*/ 326413 w 705164"/>
                <a:gd name="connsiteY1" fmla="*/ 810564 h 1135737"/>
                <a:gd name="connsiteX2" fmla="*/ 326413 w 705164"/>
                <a:gd name="connsiteY2" fmla="*/ 507195 h 1135737"/>
                <a:gd name="connsiteX3" fmla="*/ 589065 w 705164"/>
                <a:gd name="connsiteY3" fmla="*/ 507195 h 1135737"/>
                <a:gd name="connsiteX4" fmla="*/ 691842 w 705164"/>
                <a:gd name="connsiteY4" fmla="*/ 327070 h 1135737"/>
                <a:gd name="connsiteX5" fmla="*/ 326413 w 705164"/>
                <a:gd name="connsiteY5" fmla="*/ 327070 h 1135737"/>
                <a:gd name="connsiteX6" fmla="*/ 326413 w 705164"/>
                <a:gd name="connsiteY6" fmla="*/ 0 h 1135737"/>
                <a:gd name="connsiteX7" fmla="*/ 126568 w 705164"/>
                <a:gd name="connsiteY7" fmla="*/ 137464 h 1135737"/>
                <a:gd name="connsiteX8" fmla="*/ 126568 w 705164"/>
                <a:gd name="connsiteY8" fmla="*/ 316641 h 1135737"/>
                <a:gd name="connsiteX9" fmla="*/ 0 w 705164"/>
                <a:gd name="connsiteY9" fmla="*/ 316641 h 1135737"/>
                <a:gd name="connsiteX10" fmla="*/ 0 w 705164"/>
                <a:gd name="connsiteY10" fmla="*/ 515727 h 1135737"/>
                <a:gd name="connsiteX11" fmla="*/ 126568 w 705164"/>
                <a:gd name="connsiteY11" fmla="*/ 515727 h 1135737"/>
                <a:gd name="connsiteX12" fmla="*/ 126568 w 705164"/>
                <a:gd name="connsiteY12" fmla="*/ 808668 h 1135737"/>
                <a:gd name="connsiteX13" fmla="*/ 454884 w 705164"/>
                <a:gd name="connsiteY13" fmla="*/ 1135738 h 1135737"/>
                <a:gd name="connsiteX14" fmla="*/ 705165 w 705164"/>
                <a:gd name="connsiteY14" fmla="*/ 1135738 h 1135737"/>
                <a:gd name="connsiteX15" fmla="*/ 589065 w 705164"/>
                <a:gd name="connsiteY15" fmla="*/ 936652 h 1135737"/>
                <a:gd name="connsiteX16" fmla="*/ 454884 w 705164"/>
                <a:gd name="connsiteY16" fmla="*/ 936652 h 1135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05164" h="1135737">
                  <a:moveTo>
                    <a:pt x="454884" y="938548"/>
                  </a:moveTo>
                  <a:cubicBezTo>
                    <a:pt x="383511" y="938548"/>
                    <a:pt x="326413" y="880718"/>
                    <a:pt x="326413" y="810564"/>
                  </a:cubicBezTo>
                  <a:lnTo>
                    <a:pt x="326413" y="507195"/>
                  </a:lnTo>
                  <a:lnTo>
                    <a:pt x="589065" y="507195"/>
                  </a:lnTo>
                  <a:lnTo>
                    <a:pt x="691842" y="327070"/>
                  </a:lnTo>
                  <a:lnTo>
                    <a:pt x="326413" y="327070"/>
                  </a:lnTo>
                  <a:lnTo>
                    <a:pt x="326413" y="0"/>
                  </a:lnTo>
                  <a:lnTo>
                    <a:pt x="126568" y="137464"/>
                  </a:lnTo>
                  <a:lnTo>
                    <a:pt x="126568" y="316641"/>
                  </a:lnTo>
                  <a:lnTo>
                    <a:pt x="0" y="316641"/>
                  </a:lnTo>
                  <a:lnTo>
                    <a:pt x="0" y="515727"/>
                  </a:lnTo>
                  <a:lnTo>
                    <a:pt x="126568" y="515727"/>
                  </a:lnTo>
                  <a:lnTo>
                    <a:pt x="126568" y="808668"/>
                  </a:lnTo>
                  <a:cubicBezTo>
                    <a:pt x="126568" y="988793"/>
                    <a:pt x="274072" y="1135738"/>
                    <a:pt x="454884" y="1135738"/>
                  </a:cubicBezTo>
                  <a:lnTo>
                    <a:pt x="705165" y="1135738"/>
                  </a:lnTo>
                  <a:lnTo>
                    <a:pt x="589065" y="936652"/>
                  </a:lnTo>
                  <a:lnTo>
                    <a:pt x="454884" y="936652"/>
                  </a:lnTo>
                  <a:close/>
                </a:path>
              </a:pathLst>
            </a:custGeom>
            <a:solidFill>
              <a:schemeClr val="tx1"/>
            </a:solidFill>
            <a:ln w="9512" cap="flat">
              <a:noFill/>
              <a:prstDash val="solid"/>
              <a:miter/>
            </a:ln>
          </p:spPr>
          <p:txBody>
            <a:bodyPr rtlCol="0" anchor="ctr"/>
            <a:lstStyle/>
            <a:p>
              <a:endParaRPr lang="en-NL"/>
            </a:p>
          </p:txBody>
        </p:sp>
        <p:sp>
          <p:nvSpPr>
            <p:cNvPr id="36899" name="Freeform 36898">
              <a:extLst>
                <a:ext uri="{FF2B5EF4-FFF2-40B4-BE49-F238E27FC236}">
                  <a16:creationId xmlns:a16="http://schemas.microsoft.com/office/drawing/2014/main" id="{E31CFFE1-70F9-5C3E-3DA2-D92C50C31358}"/>
                </a:ext>
              </a:extLst>
            </p:cNvPr>
            <p:cNvSpPr/>
            <p:nvPr/>
          </p:nvSpPr>
          <p:spPr>
            <a:xfrm>
              <a:off x="5538339" y="3163552"/>
              <a:ext cx="1113418" cy="834264"/>
            </a:xfrm>
            <a:custGeom>
              <a:avLst/>
              <a:gdLst>
                <a:gd name="connsiteX0" fmla="*/ 785103 w 1113418"/>
                <a:gd name="connsiteY0" fmla="*/ 0 h 834264"/>
                <a:gd name="connsiteX1" fmla="*/ 556709 w 1113418"/>
                <a:gd name="connsiteY1" fmla="*/ 92907 h 834264"/>
                <a:gd name="connsiteX2" fmla="*/ 328316 w 1113418"/>
                <a:gd name="connsiteY2" fmla="*/ 0 h 834264"/>
                <a:gd name="connsiteX3" fmla="*/ 0 w 1113418"/>
                <a:gd name="connsiteY3" fmla="*/ 327070 h 834264"/>
                <a:gd name="connsiteX4" fmla="*/ 0 w 1113418"/>
                <a:gd name="connsiteY4" fmla="*/ 834265 h 834264"/>
                <a:gd name="connsiteX5" fmla="*/ 199844 w 1113418"/>
                <a:gd name="connsiteY5" fmla="*/ 834265 h 834264"/>
                <a:gd name="connsiteX6" fmla="*/ 199844 w 1113418"/>
                <a:gd name="connsiteY6" fmla="*/ 327070 h 834264"/>
                <a:gd name="connsiteX7" fmla="*/ 328316 w 1113418"/>
                <a:gd name="connsiteY7" fmla="*/ 199086 h 834264"/>
                <a:gd name="connsiteX8" fmla="*/ 456787 w 1113418"/>
                <a:gd name="connsiteY8" fmla="*/ 327070 h 834264"/>
                <a:gd name="connsiteX9" fmla="*/ 456787 w 1113418"/>
                <a:gd name="connsiteY9" fmla="*/ 834265 h 834264"/>
                <a:gd name="connsiteX10" fmla="*/ 656631 w 1113418"/>
                <a:gd name="connsiteY10" fmla="*/ 834265 h 834264"/>
                <a:gd name="connsiteX11" fmla="*/ 656631 w 1113418"/>
                <a:gd name="connsiteY11" fmla="*/ 327070 h 834264"/>
                <a:gd name="connsiteX12" fmla="*/ 785103 w 1113418"/>
                <a:gd name="connsiteY12" fmla="*/ 199086 h 834264"/>
                <a:gd name="connsiteX13" fmla="*/ 913574 w 1113418"/>
                <a:gd name="connsiteY13" fmla="*/ 327070 h 834264"/>
                <a:gd name="connsiteX14" fmla="*/ 913574 w 1113418"/>
                <a:gd name="connsiteY14" fmla="*/ 834265 h 834264"/>
                <a:gd name="connsiteX15" fmla="*/ 1113418 w 1113418"/>
                <a:gd name="connsiteY15" fmla="*/ 834265 h 834264"/>
                <a:gd name="connsiteX16" fmla="*/ 1113418 w 1113418"/>
                <a:gd name="connsiteY16" fmla="*/ 327070 h 834264"/>
                <a:gd name="connsiteX17" fmla="*/ 785103 w 1113418"/>
                <a:gd name="connsiteY17" fmla="*/ 0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13418" h="834264">
                  <a:moveTo>
                    <a:pt x="785103" y="0"/>
                  </a:moveTo>
                  <a:cubicBezTo>
                    <a:pt x="696600" y="0"/>
                    <a:pt x="615711" y="35077"/>
                    <a:pt x="556709" y="92907"/>
                  </a:cubicBezTo>
                  <a:cubicBezTo>
                    <a:pt x="497708" y="36025"/>
                    <a:pt x="416818" y="0"/>
                    <a:pt x="328316" y="0"/>
                  </a:cubicBezTo>
                  <a:cubicBezTo>
                    <a:pt x="147504" y="0"/>
                    <a:pt x="0" y="146944"/>
                    <a:pt x="0" y="327070"/>
                  </a:cubicBezTo>
                  <a:lnTo>
                    <a:pt x="0" y="834265"/>
                  </a:lnTo>
                  <a:lnTo>
                    <a:pt x="199844" y="834265"/>
                  </a:lnTo>
                  <a:lnTo>
                    <a:pt x="199844" y="327070"/>
                  </a:lnTo>
                  <a:cubicBezTo>
                    <a:pt x="199844" y="255968"/>
                    <a:pt x="257894" y="199086"/>
                    <a:pt x="328316" y="199086"/>
                  </a:cubicBezTo>
                  <a:cubicBezTo>
                    <a:pt x="398737" y="199086"/>
                    <a:pt x="456787" y="256916"/>
                    <a:pt x="456787" y="327070"/>
                  </a:cubicBezTo>
                  <a:lnTo>
                    <a:pt x="456787" y="834265"/>
                  </a:lnTo>
                  <a:lnTo>
                    <a:pt x="656631" y="834265"/>
                  </a:lnTo>
                  <a:lnTo>
                    <a:pt x="656631" y="327070"/>
                  </a:lnTo>
                  <a:cubicBezTo>
                    <a:pt x="656631" y="255968"/>
                    <a:pt x="714681" y="199086"/>
                    <a:pt x="785103" y="199086"/>
                  </a:cubicBezTo>
                  <a:cubicBezTo>
                    <a:pt x="855524" y="199086"/>
                    <a:pt x="913574" y="256916"/>
                    <a:pt x="913574" y="327070"/>
                  </a:cubicBezTo>
                  <a:lnTo>
                    <a:pt x="913574" y="834265"/>
                  </a:lnTo>
                  <a:lnTo>
                    <a:pt x="1113418" y="834265"/>
                  </a:lnTo>
                  <a:lnTo>
                    <a:pt x="1113418" y="327070"/>
                  </a:lnTo>
                  <a:cubicBezTo>
                    <a:pt x="1113418" y="145996"/>
                    <a:pt x="965914" y="0"/>
                    <a:pt x="785103" y="0"/>
                  </a:cubicBezTo>
                  <a:close/>
                </a:path>
              </a:pathLst>
            </a:custGeom>
            <a:solidFill>
              <a:schemeClr val="tx1"/>
            </a:solidFill>
            <a:ln w="9512" cap="flat">
              <a:noFill/>
              <a:prstDash val="solid"/>
              <a:miter/>
            </a:ln>
          </p:spPr>
          <p:txBody>
            <a:bodyPr rtlCol="0" anchor="ctr"/>
            <a:lstStyle/>
            <a:p>
              <a:endParaRPr lang="en-NL"/>
            </a:p>
          </p:txBody>
        </p:sp>
        <p:sp>
          <p:nvSpPr>
            <p:cNvPr id="36900" name="Freeform 36899">
              <a:extLst>
                <a:ext uri="{FF2B5EF4-FFF2-40B4-BE49-F238E27FC236}">
                  <a16:creationId xmlns:a16="http://schemas.microsoft.com/office/drawing/2014/main" id="{87B206AD-C6C8-C2DB-4B2C-27730E73FE70}"/>
                </a:ext>
              </a:extLst>
            </p:cNvPr>
            <p:cNvSpPr/>
            <p:nvPr/>
          </p:nvSpPr>
          <p:spPr>
            <a:xfrm>
              <a:off x="4558150" y="3163552"/>
              <a:ext cx="837442" cy="834264"/>
            </a:xfrm>
            <a:custGeom>
              <a:avLst/>
              <a:gdLst>
                <a:gd name="connsiteX0" fmla="*/ 418721 w 837442"/>
                <a:gd name="connsiteY0" fmla="*/ 834265 h 834264"/>
                <a:gd name="connsiteX1" fmla="*/ 0 w 837442"/>
                <a:gd name="connsiteY1" fmla="*/ 417132 h 834264"/>
                <a:gd name="connsiteX2" fmla="*/ 418721 w 837442"/>
                <a:gd name="connsiteY2" fmla="*/ 0 h 834264"/>
                <a:gd name="connsiteX3" fmla="*/ 837443 w 837442"/>
                <a:gd name="connsiteY3" fmla="*/ 417132 h 834264"/>
                <a:gd name="connsiteX4" fmla="*/ 418721 w 837442"/>
                <a:gd name="connsiteY4" fmla="*/ 834265 h 834264"/>
                <a:gd name="connsiteX5" fmla="*/ 418721 w 837442"/>
                <a:gd name="connsiteY5" fmla="*/ 199086 h 834264"/>
                <a:gd name="connsiteX6" fmla="*/ 199844 w 837442"/>
                <a:gd name="connsiteY6" fmla="*/ 417132 h 834264"/>
                <a:gd name="connsiteX7" fmla="*/ 418721 w 837442"/>
                <a:gd name="connsiteY7" fmla="*/ 635179 h 834264"/>
                <a:gd name="connsiteX8" fmla="*/ 637599 w 837442"/>
                <a:gd name="connsiteY8" fmla="*/ 417132 h 834264"/>
                <a:gd name="connsiteX9" fmla="*/ 418721 w 837442"/>
                <a:gd name="connsiteY9" fmla="*/ 199086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442" h="834264">
                  <a:moveTo>
                    <a:pt x="418721" y="834265"/>
                  </a:moveTo>
                  <a:cubicBezTo>
                    <a:pt x="187473" y="834265"/>
                    <a:pt x="0" y="647503"/>
                    <a:pt x="0" y="417132"/>
                  </a:cubicBezTo>
                  <a:cubicBezTo>
                    <a:pt x="0" y="186762"/>
                    <a:pt x="187473" y="0"/>
                    <a:pt x="418721" y="0"/>
                  </a:cubicBezTo>
                  <a:cubicBezTo>
                    <a:pt x="649970" y="0"/>
                    <a:pt x="837443" y="186762"/>
                    <a:pt x="837443" y="417132"/>
                  </a:cubicBezTo>
                  <a:cubicBezTo>
                    <a:pt x="837443" y="646555"/>
                    <a:pt x="649018" y="834265"/>
                    <a:pt x="418721" y="834265"/>
                  </a:cubicBezTo>
                  <a:close/>
                  <a:moveTo>
                    <a:pt x="418721" y="199086"/>
                  </a:moveTo>
                  <a:cubicBezTo>
                    <a:pt x="297863" y="199086"/>
                    <a:pt x="199844" y="296733"/>
                    <a:pt x="199844" y="417132"/>
                  </a:cubicBezTo>
                  <a:cubicBezTo>
                    <a:pt x="199844" y="537532"/>
                    <a:pt x="297863" y="635179"/>
                    <a:pt x="418721" y="635179"/>
                  </a:cubicBezTo>
                  <a:cubicBezTo>
                    <a:pt x="539580" y="635179"/>
                    <a:pt x="637599" y="537532"/>
                    <a:pt x="637599" y="417132"/>
                  </a:cubicBezTo>
                  <a:cubicBezTo>
                    <a:pt x="637599" y="296733"/>
                    <a:pt x="539580" y="199086"/>
                    <a:pt x="418721" y="199086"/>
                  </a:cubicBezTo>
                  <a:close/>
                </a:path>
              </a:pathLst>
            </a:custGeom>
            <a:solidFill>
              <a:schemeClr val="tx1"/>
            </a:solidFill>
            <a:ln w="9512" cap="flat">
              <a:noFill/>
              <a:prstDash val="solid"/>
              <a:miter/>
            </a:ln>
          </p:spPr>
          <p:txBody>
            <a:bodyPr rtlCol="0" anchor="ctr"/>
            <a:lstStyle/>
            <a:p>
              <a:endParaRPr lang="en-NL"/>
            </a:p>
          </p:txBody>
        </p:sp>
        <p:sp>
          <p:nvSpPr>
            <p:cNvPr id="36901" name="Freeform 36900">
              <a:extLst>
                <a:ext uri="{FF2B5EF4-FFF2-40B4-BE49-F238E27FC236}">
                  <a16:creationId xmlns:a16="http://schemas.microsoft.com/office/drawing/2014/main" id="{729C0735-3EBC-EFFB-CA1B-BB1448297CC1}"/>
                </a:ext>
              </a:extLst>
            </p:cNvPr>
            <p:cNvSpPr/>
            <p:nvPr/>
          </p:nvSpPr>
          <p:spPr>
            <a:xfrm>
              <a:off x="3841565" y="2860183"/>
              <a:ext cx="705164" cy="1135737"/>
            </a:xfrm>
            <a:custGeom>
              <a:avLst/>
              <a:gdLst>
                <a:gd name="connsiteX0" fmla="*/ 454884 w 705164"/>
                <a:gd name="connsiteY0" fmla="*/ 938548 h 1135737"/>
                <a:gd name="connsiteX1" fmla="*/ 326412 w 705164"/>
                <a:gd name="connsiteY1" fmla="*/ 810564 h 1135737"/>
                <a:gd name="connsiteX2" fmla="*/ 326412 w 705164"/>
                <a:gd name="connsiteY2" fmla="*/ 507195 h 1135737"/>
                <a:gd name="connsiteX3" fmla="*/ 589065 w 705164"/>
                <a:gd name="connsiteY3" fmla="*/ 507195 h 1135737"/>
                <a:gd name="connsiteX4" fmla="*/ 691842 w 705164"/>
                <a:gd name="connsiteY4" fmla="*/ 327070 h 1135737"/>
                <a:gd name="connsiteX5" fmla="*/ 326412 w 705164"/>
                <a:gd name="connsiteY5" fmla="*/ 327070 h 1135737"/>
                <a:gd name="connsiteX6" fmla="*/ 326412 w 705164"/>
                <a:gd name="connsiteY6" fmla="*/ 0 h 1135737"/>
                <a:gd name="connsiteX7" fmla="*/ 126568 w 705164"/>
                <a:gd name="connsiteY7" fmla="*/ 137464 h 1135737"/>
                <a:gd name="connsiteX8" fmla="*/ 126568 w 705164"/>
                <a:gd name="connsiteY8" fmla="*/ 316641 h 1135737"/>
                <a:gd name="connsiteX9" fmla="*/ 0 w 705164"/>
                <a:gd name="connsiteY9" fmla="*/ 316641 h 1135737"/>
                <a:gd name="connsiteX10" fmla="*/ 0 w 705164"/>
                <a:gd name="connsiteY10" fmla="*/ 515727 h 1135737"/>
                <a:gd name="connsiteX11" fmla="*/ 126568 w 705164"/>
                <a:gd name="connsiteY11" fmla="*/ 515727 h 1135737"/>
                <a:gd name="connsiteX12" fmla="*/ 126568 w 705164"/>
                <a:gd name="connsiteY12" fmla="*/ 808668 h 1135737"/>
                <a:gd name="connsiteX13" fmla="*/ 454884 w 705164"/>
                <a:gd name="connsiteY13" fmla="*/ 1135738 h 1135737"/>
                <a:gd name="connsiteX14" fmla="*/ 705165 w 705164"/>
                <a:gd name="connsiteY14" fmla="*/ 1135738 h 1135737"/>
                <a:gd name="connsiteX15" fmla="*/ 589065 w 705164"/>
                <a:gd name="connsiteY15" fmla="*/ 938548 h 1135737"/>
                <a:gd name="connsiteX16" fmla="*/ 454884 w 705164"/>
                <a:gd name="connsiteY16" fmla="*/ 938548 h 1135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05164" h="1135737">
                  <a:moveTo>
                    <a:pt x="454884" y="938548"/>
                  </a:moveTo>
                  <a:cubicBezTo>
                    <a:pt x="383511" y="938548"/>
                    <a:pt x="326412" y="880718"/>
                    <a:pt x="326412" y="810564"/>
                  </a:cubicBezTo>
                  <a:lnTo>
                    <a:pt x="326412" y="507195"/>
                  </a:lnTo>
                  <a:lnTo>
                    <a:pt x="589065" y="507195"/>
                  </a:lnTo>
                  <a:lnTo>
                    <a:pt x="691842" y="327070"/>
                  </a:lnTo>
                  <a:lnTo>
                    <a:pt x="326412" y="327070"/>
                  </a:lnTo>
                  <a:lnTo>
                    <a:pt x="326412" y="0"/>
                  </a:lnTo>
                  <a:lnTo>
                    <a:pt x="126568" y="137464"/>
                  </a:lnTo>
                  <a:lnTo>
                    <a:pt x="126568" y="316641"/>
                  </a:lnTo>
                  <a:lnTo>
                    <a:pt x="0" y="316641"/>
                  </a:lnTo>
                  <a:lnTo>
                    <a:pt x="0" y="515727"/>
                  </a:lnTo>
                  <a:lnTo>
                    <a:pt x="126568" y="515727"/>
                  </a:lnTo>
                  <a:lnTo>
                    <a:pt x="126568" y="808668"/>
                  </a:lnTo>
                  <a:cubicBezTo>
                    <a:pt x="126568" y="988793"/>
                    <a:pt x="274072" y="1135738"/>
                    <a:pt x="454884" y="1135738"/>
                  </a:cubicBezTo>
                  <a:lnTo>
                    <a:pt x="705165" y="1135738"/>
                  </a:lnTo>
                  <a:lnTo>
                    <a:pt x="589065" y="938548"/>
                  </a:lnTo>
                  <a:lnTo>
                    <a:pt x="454884" y="938548"/>
                  </a:lnTo>
                  <a:close/>
                </a:path>
              </a:pathLst>
            </a:custGeom>
            <a:solidFill>
              <a:schemeClr val="tx1"/>
            </a:solidFill>
            <a:ln w="9512" cap="flat">
              <a:noFill/>
              <a:prstDash val="solid"/>
              <a:miter/>
            </a:ln>
          </p:spPr>
          <p:txBody>
            <a:bodyPr rtlCol="0" anchor="ctr"/>
            <a:lstStyle/>
            <a:p>
              <a:endParaRPr lang="en-NL"/>
            </a:p>
          </p:txBody>
        </p:sp>
        <p:grpSp>
          <p:nvGrpSpPr>
            <p:cNvPr id="36902" name="Graphic 11">
              <a:extLst>
                <a:ext uri="{FF2B5EF4-FFF2-40B4-BE49-F238E27FC236}">
                  <a16:creationId xmlns:a16="http://schemas.microsoft.com/office/drawing/2014/main" id="{44D63822-BCBD-35B7-8C8E-72FCC77F583D}"/>
                </a:ext>
              </a:extLst>
            </p:cNvPr>
            <p:cNvGrpSpPr/>
            <p:nvPr/>
          </p:nvGrpSpPr>
          <p:grpSpPr>
            <a:xfrm>
              <a:off x="2584450" y="2755900"/>
              <a:ext cx="930703" cy="1346200"/>
              <a:chOff x="2584450" y="2755900"/>
              <a:chExt cx="930703" cy="1346200"/>
            </a:xfrm>
            <a:solidFill>
              <a:srgbClr val="DF1B12"/>
            </a:solidFill>
          </p:grpSpPr>
          <p:sp>
            <p:nvSpPr>
              <p:cNvPr id="36903" name="Freeform 36902">
                <a:extLst>
                  <a:ext uri="{FF2B5EF4-FFF2-40B4-BE49-F238E27FC236}">
                    <a16:creationId xmlns:a16="http://schemas.microsoft.com/office/drawing/2014/main" id="{285DD6B5-EBAF-B9DB-DDF9-FA942A3DE00F}"/>
                  </a:ext>
                </a:extLst>
              </p:cNvPr>
              <p:cNvSpPr/>
              <p:nvPr/>
            </p:nvSpPr>
            <p:spPr>
              <a:xfrm>
                <a:off x="2871845" y="3794938"/>
                <a:ext cx="356864" cy="307161"/>
              </a:xfrm>
              <a:custGeom>
                <a:avLst/>
                <a:gdLst>
                  <a:gd name="connsiteX0" fmla="*/ 177957 w 356864"/>
                  <a:gd name="connsiteY0" fmla="*/ 307161 h 307161"/>
                  <a:gd name="connsiteX1" fmla="*/ 356865 w 356864"/>
                  <a:gd name="connsiteY1" fmla="*/ 0 h 307161"/>
                  <a:gd name="connsiteX2" fmla="*/ 0 w 356864"/>
                  <a:gd name="connsiteY2" fmla="*/ 0 h 307161"/>
                </a:gdLst>
                <a:ahLst/>
                <a:cxnLst>
                  <a:cxn ang="0">
                    <a:pos x="connsiteX0" y="connsiteY0"/>
                  </a:cxn>
                  <a:cxn ang="0">
                    <a:pos x="connsiteX1" y="connsiteY1"/>
                  </a:cxn>
                  <a:cxn ang="0">
                    <a:pos x="connsiteX2" y="connsiteY2"/>
                  </a:cxn>
                </a:cxnLst>
                <a:rect l="l" t="t" r="r" b="b"/>
                <a:pathLst>
                  <a:path w="356864" h="307161">
                    <a:moveTo>
                      <a:pt x="177957" y="307161"/>
                    </a:moveTo>
                    <a:lnTo>
                      <a:pt x="356865" y="0"/>
                    </a:lnTo>
                    <a:lnTo>
                      <a:pt x="0" y="0"/>
                    </a:lnTo>
                    <a:close/>
                  </a:path>
                </a:pathLst>
              </a:custGeom>
              <a:solidFill>
                <a:srgbClr val="DF1B12"/>
              </a:solidFill>
              <a:ln w="9512" cap="flat">
                <a:noFill/>
                <a:prstDash val="solid"/>
                <a:miter/>
              </a:ln>
            </p:spPr>
            <p:txBody>
              <a:bodyPr rtlCol="0" anchor="ctr"/>
              <a:lstStyle/>
              <a:p>
                <a:endParaRPr lang="en-NL"/>
              </a:p>
            </p:txBody>
          </p:sp>
          <p:sp>
            <p:nvSpPr>
              <p:cNvPr id="36904" name="Freeform 36903">
                <a:extLst>
                  <a:ext uri="{FF2B5EF4-FFF2-40B4-BE49-F238E27FC236}">
                    <a16:creationId xmlns:a16="http://schemas.microsoft.com/office/drawing/2014/main" id="{F27F1DC4-2B59-4D6F-60E2-359D63C0FB56}"/>
                  </a:ext>
                </a:extLst>
              </p:cNvPr>
              <p:cNvSpPr/>
              <p:nvPr/>
            </p:nvSpPr>
            <p:spPr>
              <a:xfrm>
                <a:off x="2584450" y="2755900"/>
                <a:ext cx="930703" cy="927171"/>
              </a:xfrm>
              <a:custGeom>
                <a:avLst/>
                <a:gdLst>
                  <a:gd name="connsiteX0" fmla="*/ 465352 w 930703"/>
                  <a:gd name="connsiteY0" fmla="*/ 0 h 927171"/>
                  <a:gd name="connsiteX1" fmla="*/ 0 w 930703"/>
                  <a:gd name="connsiteY1" fmla="*/ 463586 h 927171"/>
                  <a:gd name="connsiteX2" fmla="*/ 465352 w 930703"/>
                  <a:gd name="connsiteY2" fmla="*/ 927172 h 927171"/>
                  <a:gd name="connsiteX3" fmla="*/ 930704 w 930703"/>
                  <a:gd name="connsiteY3" fmla="*/ 463586 h 927171"/>
                  <a:gd name="connsiteX4" fmla="*/ 465352 w 930703"/>
                  <a:gd name="connsiteY4" fmla="*/ 0 h 927171"/>
                  <a:gd name="connsiteX5" fmla="*/ 465352 w 930703"/>
                  <a:gd name="connsiteY5" fmla="*/ 706281 h 927171"/>
                  <a:gd name="connsiteX6" fmla="*/ 221732 w 930703"/>
                  <a:gd name="connsiteY6" fmla="*/ 463586 h 927171"/>
                  <a:gd name="connsiteX7" fmla="*/ 465352 w 930703"/>
                  <a:gd name="connsiteY7" fmla="*/ 220891 h 927171"/>
                  <a:gd name="connsiteX8" fmla="*/ 708972 w 930703"/>
                  <a:gd name="connsiteY8" fmla="*/ 463586 h 927171"/>
                  <a:gd name="connsiteX9" fmla="*/ 465352 w 930703"/>
                  <a:gd name="connsiteY9" fmla="*/ 706281 h 927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0703" h="927171">
                    <a:moveTo>
                      <a:pt x="465352" y="0"/>
                    </a:moveTo>
                    <a:cubicBezTo>
                      <a:pt x="208409" y="0"/>
                      <a:pt x="0" y="207618"/>
                      <a:pt x="0" y="463586"/>
                    </a:cubicBezTo>
                    <a:cubicBezTo>
                      <a:pt x="0" y="719553"/>
                      <a:pt x="208409" y="927172"/>
                      <a:pt x="465352" y="927172"/>
                    </a:cubicBezTo>
                    <a:cubicBezTo>
                      <a:pt x="722294" y="927172"/>
                      <a:pt x="930704" y="719553"/>
                      <a:pt x="930704" y="463586"/>
                    </a:cubicBezTo>
                    <a:cubicBezTo>
                      <a:pt x="930704" y="207618"/>
                      <a:pt x="722294" y="0"/>
                      <a:pt x="465352" y="0"/>
                    </a:cubicBezTo>
                    <a:moveTo>
                      <a:pt x="465352" y="706281"/>
                    </a:moveTo>
                    <a:cubicBezTo>
                      <a:pt x="331171" y="706281"/>
                      <a:pt x="221732" y="597258"/>
                      <a:pt x="221732" y="463586"/>
                    </a:cubicBezTo>
                    <a:cubicBezTo>
                      <a:pt x="221732" y="329914"/>
                      <a:pt x="331171" y="220891"/>
                      <a:pt x="465352" y="220891"/>
                    </a:cubicBezTo>
                    <a:cubicBezTo>
                      <a:pt x="599533" y="220891"/>
                      <a:pt x="708972" y="329914"/>
                      <a:pt x="708972" y="463586"/>
                    </a:cubicBezTo>
                    <a:cubicBezTo>
                      <a:pt x="708972" y="597258"/>
                      <a:pt x="599533" y="706281"/>
                      <a:pt x="465352" y="706281"/>
                    </a:cubicBezTo>
                  </a:path>
                </a:pathLst>
              </a:custGeom>
              <a:solidFill>
                <a:srgbClr val="DF1B12"/>
              </a:solidFill>
              <a:ln w="9512" cap="flat">
                <a:noFill/>
                <a:prstDash val="solid"/>
                <a:miter/>
              </a:ln>
            </p:spPr>
            <p:txBody>
              <a:bodyPr rtlCol="0" anchor="ctr"/>
              <a:lstStyle/>
              <a:p>
                <a:endParaRPr lang="en-NL"/>
              </a:p>
            </p:txBody>
          </p:sp>
        </p:grpSp>
      </p:grpSp>
      <p:grpSp>
        <p:nvGrpSpPr>
          <p:cNvPr id="36905" name="Group 36904">
            <a:extLst>
              <a:ext uri="{FF2B5EF4-FFF2-40B4-BE49-F238E27FC236}">
                <a16:creationId xmlns:a16="http://schemas.microsoft.com/office/drawing/2014/main" id="{47209C89-7136-F630-3EF1-B5E5B1774228}"/>
              </a:ext>
            </a:extLst>
          </p:cNvPr>
          <p:cNvGrpSpPr/>
          <p:nvPr/>
        </p:nvGrpSpPr>
        <p:grpSpPr>
          <a:xfrm>
            <a:off x="12240329" y="6412611"/>
            <a:ext cx="1792014" cy="445388"/>
            <a:chOff x="3047187" y="6145691"/>
            <a:chExt cx="2865958" cy="712307"/>
          </a:xfrm>
        </p:grpSpPr>
        <p:sp>
          <p:nvSpPr>
            <p:cNvPr id="36906" name="Graphic 36869">
              <a:extLst>
                <a:ext uri="{FF2B5EF4-FFF2-40B4-BE49-F238E27FC236}">
                  <a16:creationId xmlns:a16="http://schemas.microsoft.com/office/drawing/2014/main" id="{15E6B4F7-6AE1-F3E6-2D7A-B64396AACB50}"/>
                </a:ext>
              </a:extLst>
            </p:cNvPr>
            <p:cNvSpPr/>
            <p:nvPr/>
          </p:nvSpPr>
          <p:spPr>
            <a:xfrm>
              <a:off x="3047187" y="6145691"/>
              <a:ext cx="2865958" cy="712307"/>
            </a:xfrm>
            <a:custGeom>
              <a:avLst/>
              <a:gdLst>
                <a:gd name="connsiteX0" fmla="*/ 419785 w 463715"/>
                <a:gd name="connsiteY0" fmla="*/ 70866 h 115252"/>
                <a:gd name="connsiteX1" fmla="*/ 419785 w 463715"/>
                <a:gd name="connsiteY1" fmla="*/ 29623 h 115252"/>
                <a:gd name="connsiteX2" fmla="*/ 390591 w 463715"/>
                <a:gd name="connsiteY2" fmla="*/ 0 h 115252"/>
                <a:gd name="connsiteX3" fmla="*/ 73031 w 463715"/>
                <a:gd name="connsiteY3" fmla="*/ 0 h 115252"/>
                <a:gd name="connsiteX4" fmla="*/ 43837 w 463715"/>
                <a:gd name="connsiteY4" fmla="*/ 29623 h 115252"/>
                <a:gd name="connsiteX5" fmla="*/ 43837 w 463715"/>
                <a:gd name="connsiteY5" fmla="*/ 70771 h 115252"/>
                <a:gd name="connsiteX6" fmla="*/ 0 w 463715"/>
                <a:gd name="connsiteY6" fmla="*/ 115253 h 115252"/>
                <a:gd name="connsiteX7" fmla="*/ 463716 w 463715"/>
                <a:gd name="connsiteY7" fmla="*/ 115253 h 115252"/>
                <a:gd name="connsiteX8" fmla="*/ 419879 w 463715"/>
                <a:gd name="connsiteY8" fmla="*/ 70771 h 11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3715" h="115252">
                  <a:moveTo>
                    <a:pt x="419785" y="70866"/>
                  </a:moveTo>
                  <a:lnTo>
                    <a:pt x="419785" y="29623"/>
                  </a:lnTo>
                  <a:cubicBezTo>
                    <a:pt x="419785" y="13240"/>
                    <a:pt x="406737" y="0"/>
                    <a:pt x="390591" y="0"/>
                  </a:cubicBezTo>
                  <a:lnTo>
                    <a:pt x="73031" y="0"/>
                  </a:lnTo>
                  <a:cubicBezTo>
                    <a:pt x="56885" y="0"/>
                    <a:pt x="43837" y="13240"/>
                    <a:pt x="43837" y="29623"/>
                  </a:cubicBezTo>
                  <a:lnTo>
                    <a:pt x="43837" y="70771"/>
                  </a:lnTo>
                  <a:cubicBezTo>
                    <a:pt x="43837" y="95345"/>
                    <a:pt x="24218" y="115253"/>
                    <a:pt x="0" y="115253"/>
                  </a:cubicBezTo>
                  <a:lnTo>
                    <a:pt x="463716" y="115253"/>
                  </a:lnTo>
                  <a:cubicBezTo>
                    <a:pt x="439497" y="115253"/>
                    <a:pt x="419879" y="95345"/>
                    <a:pt x="419879" y="70771"/>
                  </a:cubicBezTo>
                  <a:close/>
                </a:path>
              </a:pathLst>
            </a:custGeom>
            <a:solidFill>
              <a:schemeClr val="bg1"/>
            </a:solidFill>
            <a:ln w="0" cap="flat">
              <a:noFill/>
              <a:prstDash val="solid"/>
              <a:miter/>
            </a:ln>
          </p:spPr>
          <p:txBody>
            <a:bodyPr rtlCol="0" anchor="ctr"/>
            <a:lstStyle/>
            <a:p>
              <a:endParaRPr lang="en-NL"/>
            </a:p>
          </p:txBody>
        </p:sp>
        <p:grpSp>
          <p:nvGrpSpPr>
            <p:cNvPr id="36907" name="Graphic 11">
              <a:extLst>
                <a:ext uri="{FF2B5EF4-FFF2-40B4-BE49-F238E27FC236}">
                  <a16:creationId xmlns:a16="http://schemas.microsoft.com/office/drawing/2014/main" id="{CB32534A-BA43-E0BA-6C19-A27472714CED}"/>
                </a:ext>
              </a:extLst>
            </p:cNvPr>
            <p:cNvGrpSpPr/>
            <p:nvPr/>
          </p:nvGrpSpPr>
          <p:grpSpPr>
            <a:xfrm>
              <a:off x="3619602" y="6309169"/>
              <a:ext cx="1720894" cy="329998"/>
              <a:chOff x="2584450" y="2755900"/>
              <a:chExt cx="7020245" cy="1346200"/>
            </a:xfrm>
          </p:grpSpPr>
          <p:sp>
            <p:nvSpPr>
              <p:cNvPr id="36908" name="Freeform 36907">
                <a:extLst>
                  <a:ext uri="{FF2B5EF4-FFF2-40B4-BE49-F238E27FC236}">
                    <a16:creationId xmlns:a16="http://schemas.microsoft.com/office/drawing/2014/main" id="{44FC9B85-695A-EAFF-6F55-597946142CF8}"/>
                  </a:ext>
                </a:extLst>
              </p:cNvPr>
              <p:cNvSpPr/>
              <p:nvPr/>
            </p:nvSpPr>
            <p:spPr>
              <a:xfrm>
                <a:off x="8491276" y="3163552"/>
                <a:ext cx="1113418" cy="834264"/>
              </a:xfrm>
              <a:custGeom>
                <a:avLst/>
                <a:gdLst>
                  <a:gd name="connsiteX0" fmla="*/ 785103 w 1113418"/>
                  <a:gd name="connsiteY0" fmla="*/ 0 h 834264"/>
                  <a:gd name="connsiteX1" fmla="*/ 556709 w 1113418"/>
                  <a:gd name="connsiteY1" fmla="*/ 92907 h 834264"/>
                  <a:gd name="connsiteX2" fmla="*/ 328316 w 1113418"/>
                  <a:gd name="connsiteY2" fmla="*/ 0 h 834264"/>
                  <a:gd name="connsiteX3" fmla="*/ 0 w 1113418"/>
                  <a:gd name="connsiteY3" fmla="*/ 327070 h 834264"/>
                  <a:gd name="connsiteX4" fmla="*/ 0 w 1113418"/>
                  <a:gd name="connsiteY4" fmla="*/ 834265 h 834264"/>
                  <a:gd name="connsiteX5" fmla="*/ 199844 w 1113418"/>
                  <a:gd name="connsiteY5" fmla="*/ 834265 h 834264"/>
                  <a:gd name="connsiteX6" fmla="*/ 199844 w 1113418"/>
                  <a:gd name="connsiteY6" fmla="*/ 327070 h 834264"/>
                  <a:gd name="connsiteX7" fmla="*/ 328316 w 1113418"/>
                  <a:gd name="connsiteY7" fmla="*/ 199086 h 834264"/>
                  <a:gd name="connsiteX8" fmla="*/ 456787 w 1113418"/>
                  <a:gd name="connsiteY8" fmla="*/ 327070 h 834264"/>
                  <a:gd name="connsiteX9" fmla="*/ 456787 w 1113418"/>
                  <a:gd name="connsiteY9" fmla="*/ 834265 h 834264"/>
                  <a:gd name="connsiteX10" fmla="*/ 656631 w 1113418"/>
                  <a:gd name="connsiteY10" fmla="*/ 834265 h 834264"/>
                  <a:gd name="connsiteX11" fmla="*/ 656631 w 1113418"/>
                  <a:gd name="connsiteY11" fmla="*/ 327070 h 834264"/>
                  <a:gd name="connsiteX12" fmla="*/ 785103 w 1113418"/>
                  <a:gd name="connsiteY12" fmla="*/ 199086 h 834264"/>
                  <a:gd name="connsiteX13" fmla="*/ 913574 w 1113418"/>
                  <a:gd name="connsiteY13" fmla="*/ 327070 h 834264"/>
                  <a:gd name="connsiteX14" fmla="*/ 913574 w 1113418"/>
                  <a:gd name="connsiteY14" fmla="*/ 834265 h 834264"/>
                  <a:gd name="connsiteX15" fmla="*/ 1113418 w 1113418"/>
                  <a:gd name="connsiteY15" fmla="*/ 834265 h 834264"/>
                  <a:gd name="connsiteX16" fmla="*/ 1113418 w 1113418"/>
                  <a:gd name="connsiteY16" fmla="*/ 327070 h 834264"/>
                  <a:gd name="connsiteX17" fmla="*/ 785103 w 1113418"/>
                  <a:gd name="connsiteY17" fmla="*/ 0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13418" h="834264">
                    <a:moveTo>
                      <a:pt x="785103" y="0"/>
                    </a:moveTo>
                    <a:cubicBezTo>
                      <a:pt x="696600" y="0"/>
                      <a:pt x="615711" y="35077"/>
                      <a:pt x="556709" y="92907"/>
                    </a:cubicBezTo>
                    <a:cubicBezTo>
                      <a:pt x="497707" y="36025"/>
                      <a:pt x="416818" y="0"/>
                      <a:pt x="328316" y="0"/>
                    </a:cubicBezTo>
                    <a:cubicBezTo>
                      <a:pt x="147504" y="0"/>
                      <a:pt x="0" y="146944"/>
                      <a:pt x="0" y="327070"/>
                    </a:cubicBezTo>
                    <a:lnTo>
                      <a:pt x="0" y="834265"/>
                    </a:lnTo>
                    <a:lnTo>
                      <a:pt x="199844" y="834265"/>
                    </a:lnTo>
                    <a:lnTo>
                      <a:pt x="199844" y="327070"/>
                    </a:lnTo>
                    <a:cubicBezTo>
                      <a:pt x="199844" y="255968"/>
                      <a:pt x="257894" y="199086"/>
                      <a:pt x="328316" y="199086"/>
                    </a:cubicBezTo>
                    <a:cubicBezTo>
                      <a:pt x="398737" y="199086"/>
                      <a:pt x="456787" y="256916"/>
                      <a:pt x="456787" y="327070"/>
                    </a:cubicBezTo>
                    <a:lnTo>
                      <a:pt x="456787" y="834265"/>
                    </a:lnTo>
                    <a:lnTo>
                      <a:pt x="656631" y="834265"/>
                    </a:lnTo>
                    <a:lnTo>
                      <a:pt x="656631" y="327070"/>
                    </a:lnTo>
                    <a:cubicBezTo>
                      <a:pt x="656631" y="255968"/>
                      <a:pt x="714681" y="199086"/>
                      <a:pt x="785103" y="199086"/>
                    </a:cubicBezTo>
                    <a:cubicBezTo>
                      <a:pt x="855524" y="199086"/>
                      <a:pt x="913574" y="256916"/>
                      <a:pt x="913574" y="327070"/>
                    </a:cubicBezTo>
                    <a:lnTo>
                      <a:pt x="913574" y="834265"/>
                    </a:lnTo>
                    <a:lnTo>
                      <a:pt x="1113418" y="834265"/>
                    </a:lnTo>
                    <a:lnTo>
                      <a:pt x="1113418" y="327070"/>
                    </a:lnTo>
                    <a:cubicBezTo>
                      <a:pt x="1113418" y="145996"/>
                      <a:pt x="965914" y="0"/>
                      <a:pt x="785103" y="0"/>
                    </a:cubicBezTo>
                    <a:close/>
                  </a:path>
                </a:pathLst>
              </a:custGeom>
              <a:solidFill>
                <a:schemeClr val="tx1"/>
              </a:solidFill>
              <a:ln w="9512" cap="flat">
                <a:noFill/>
                <a:prstDash val="solid"/>
                <a:miter/>
              </a:ln>
            </p:spPr>
            <p:txBody>
              <a:bodyPr rtlCol="0" anchor="ctr"/>
              <a:lstStyle/>
              <a:p>
                <a:endParaRPr lang="en-NL"/>
              </a:p>
            </p:txBody>
          </p:sp>
          <p:sp>
            <p:nvSpPr>
              <p:cNvPr id="36909" name="Freeform 36908">
                <a:extLst>
                  <a:ext uri="{FF2B5EF4-FFF2-40B4-BE49-F238E27FC236}">
                    <a16:creationId xmlns:a16="http://schemas.microsoft.com/office/drawing/2014/main" id="{1D800D14-817C-F699-CF0E-15C5E912F97E}"/>
                  </a:ext>
                </a:extLst>
              </p:cNvPr>
              <p:cNvSpPr/>
              <p:nvPr/>
            </p:nvSpPr>
            <p:spPr>
              <a:xfrm>
                <a:off x="7511088" y="3163552"/>
                <a:ext cx="837442" cy="834264"/>
              </a:xfrm>
              <a:custGeom>
                <a:avLst/>
                <a:gdLst>
                  <a:gd name="connsiteX0" fmla="*/ 418721 w 837442"/>
                  <a:gd name="connsiteY0" fmla="*/ 834265 h 834264"/>
                  <a:gd name="connsiteX1" fmla="*/ 0 w 837442"/>
                  <a:gd name="connsiteY1" fmla="*/ 417132 h 834264"/>
                  <a:gd name="connsiteX2" fmla="*/ 418721 w 837442"/>
                  <a:gd name="connsiteY2" fmla="*/ 0 h 834264"/>
                  <a:gd name="connsiteX3" fmla="*/ 837443 w 837442"/>
                  <a:gd name="connsiteY3" fmla="*/ 417132 h 834264"/>
                  <a:gd name="connsiteX4" fmla="*/ 418721 w 837442"/>
                  <a:gd name="connsiteY4" fmla="*/ 834265 h 834264"/>
                  <a:gd name="connsiteX5" fmla="*/ 418721 w 837442"/>
                  <a:gd name="connsiteY5" fmla="*/ 199086 h 834264"/>
                  <a:gd name="connsiteX6" fmla="*/ 199844 w 837442"/>
                  <a:gd name="connsiteY6" fmla="*/ 417132 h 834264"/>
                  <a:gd name="connsiteX7" fmla="*/ 418721 w 837442"/>
                  <a:gd name="connsiteY7" fmla="*/ 635179 h 834264"/>
                  <a:gd name="connsiteX8" fmla="*/ 637599 w 837442"/>
                  <a:gd name="connsiteY8" fmla="*/ 417132 h 834264"/>
                  <a:gd name="connsiteX9" fmla="*/ 418721 w 837442"/>
                  <a:gd name="connsiteY9" fmla="*/ 199086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442" h="834264">
                    <a:moveTo>
                      <a:pt x="418721" y="834265"/>
                    </a:moveTo>
                    <a:cubicBezTo>
                      <a:pt x="187473" y="834265"/>
                      <a:pt x="0" y="647503"/>
                      <a:pt x="0" y="417132"/>
                    </a:cubicBezTo>
                    <a:cubicBezTo>
                      <a:pt x="0" y="186762"/>
                      <a:pt x="187473" y="0"/>
                      <a:pt x="418721" y="0"/>
                    </a:cubicBezTo>
                    <a:cubicBezTo>
                      <a:pt x="649970" y="0"/>
                      <a:pt x="837443" y="186762"/>
                      <a:pt x="837443" y="417132"/>
                    </a:cubicBezTo>
                    <a:cubicBezTo>
                      <a:pt x="837443" y="646555"/>
                      <a:pt x="649970" y="834265"/>
                      <a:pt x="418721" y="834265"/>
                    </a:cubicBezTo>
                    <a:close/>
                    <a:moveTo>
                      <a:pt x="418721" y="199086"/>
                    </a:moveTo>
                    <a:cubicBezTo>
                      <a:pt x="297863" y="199086"/>
                      <a:pt x="199844" y="296733"/>
                      <a:pt x="199844" y="417132"/>
                    </a:cubicBezTo>
                    <a:cubicBezTo>
                      <a:pt x="199844" y="537532"/>
                      <a:pt x="297863" y="635179"/>
                      <a:pt x="418721" y="635179"/>
                    </a:cubicBezTo>
                    <a:cubicBezTo>
                      <a:pt x="539580" y="635179"/>
                      <a:pt x="637599" y="537532"/>
                      <a:pt x="637599" y="417132"/>
                    </a:cubicBezTo>
                    <a:cubicBezTo>
                      <a:pt x="637599" y="296733"/>
                      <a:pt x="539580" y="199086"/>
                      <a:pt x="418721" y="199086"/>
                    </a:cubicBezTo>
                    <a:close/>
                  </a:path>
                </a:pathLst>
              </a:custGeom>
              <a:solidFill>
                <a:schemeClr val="tx1"/>
              </a:solidFill>
              <a:ln w="9512" cap="flat">
                <a:noFill/>
                <a:prstDash val="solid"/>
                <a:miter/>
              </a:ln>
            </p:spPr>
            <p:txBody>
              <a:bodyPr rtlCol="0" anchor="ctr"/>
              <a:lstStyle/>
              <a:p>
                <a:endParaRPr lang="en-NL"/>
              </a:p>
            </p:txBody>
          </p:sp>
          <p:sp>
            <p:nvSpPr>
              <p:cNvPr id="36910" name="Freeform 36909">
                <a:extLst>
                  <a:ext uri="{FF2B5EF4-FFF2-40B4-BE49-F238E27FC236}">
                    <a16:creationId xmlns:a16="http://schemas.microsoft.com/office/drawing/2014/main" id="{F8C52E6A-2D35-4E92-4593-730480FD684F}"/>
                  </a:ext>
                </a:extLst>
              </p:cNvPr>
              <p:cNvSpPr/>
              <p:nvPr/>
            </p:nvSpPr>
            <p:spPr>
              <a:xfrm>
                <a:off x="6794503" y="2860183"/>
                <a:ext cx="705164" cy="1135737"/>
              </a:xfrm>
              <a:custGeom>
                <a:avLst/>
                <a:gdLst>
                  <a:gd name="connsiteX0" fmla="*/ 454884 w 705164"/>
                  <a:gd name="connsiteY0" fmla="*/ 938548 h 1135737"/>
                  <a:gd name="connsiteX1" fmla="*/ 326413 w 705164"/>
                  <a:gd name="connsiteY1" fmla="*/ 810564 h 1135737"/>
                  <a:gd name="connsiteX2" fmla="*/ 326413 w 705164"/>
                  <a:gd name="connsiteY2" fmla="*/ 507195 h 1135737"/>
                  <a:gd name="connsiteX3" fmla="*/ 589065 w 705164"/>
                  <a:gd name="connsiteY3" fmla="*/ 507195 h 1135737"/>
                  <a:gd name="connsiteX4" fmla="*/ 691842 w 705164"/>
                  <a:gd name="connsiteY4" fmla="*/ 327070 h 1135737"/>
                  <a:gd name="connsiteX5" fmla="*/ 326413 w 705164"/>
                  <a:gd name="connsiteY5" fmla="*/ 327070 h 1135737"/>
                  <a:gd name="connsiteX6" fmla="*/ 326413 w 705164"/>
                  <a:gd name="connsiteY6" fmla="*/ 0 h 1135737"/>
                  <a:gd name="connsiteX7" fmla="*/ 126568 w 705164"/>
                  <a:gd name="connsiteY7" fmla="*/ 137464 h 1135737"/>
                  <a:gd name="connsiteX8" fmla="*/ 126568 w 705164"/>
                  <a:gd name="connsiteY8" fmla="*/ 316641 h 1135737"/>
                  <a:gd name="connsiteX9" fmla="*/ 0 w 705164"/>
                  <a:gd name="connsiteY9" fmla="*/ 316641 h 1135737"/>
                  <a:gd name="connsiteX10" fmla="*/ 0 w 705164"/>
                  <a:gd name="connsiteY10" fmla="*/ 515727 h 1135737"/>
                  <a:gd name="connsiteX11" fmla="*/ 126568 w 705164"/>
                  <a:gd name="connsiteY11" fmla="*/ 515727 h 1135737"/>
                  <a:gd name="connsiteX12" fmla="*/ 126568 w 705164"/>
                  <a:gd name="connsiteY12" fmla="*/ 808668 h 1135737"/>
                  <a:gd name="connsiteX13" fmla="*/ 454884 w 705164"/>
                  <a:gd name="connsiteY13" fmla="*/ 1135738 h 1135737"/>
                  <a:gd name="connsiteX14" fmla="*/ 705165 w 705164"/>
                  <a:gd name="connsiteY14" fmla="*/ 1135738 h 1135737"/>
                  <a:gd name="connsiteX15" fmla="*/ 589065 w 705164"/>
                  <a:gd name="connsiteY15" fmla="*/ 936652 h 1135737"/>
                  <a:gd name="connsiteX16" fmla="*/ 454884 w 705164"/>
                  <a:gd name="connsiteY16" fmla="*/ 936652 h 1135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05164" h="1135737">
                    <a:moveTo>
                      <a:pt x="454884" y="938548"/>
                    </a:moveTo>
                    <a:cubicBezTo>
                      <a:pt x="383511" y="938548"/>
                      <a:pt x="326413" y="880718"/>
                      <a:pt x="326413" y="810564"/>
                    </a:cubicBezTo>
                    <a:lnTo>
                      <a:pt x="326413" y="507195"/>
                    </a:lnTo>
                    <a:lnTo>
                      <a:pt x="589065" y="507195"/>
                    </a:lnTo>
                    <a:lnTo>
                      <a:pt x="691842" y="327070"/>
                    </a:lnTo>
                    <a:lnTo>
                      <a:pt x="326413" y="327070"/>
                    </a:lnTo>
                    <a:lnTo>
                      <a:pt x="326413" y="0"/>
                    </a:lnTo>
                    <a:lnTo>
                      <a:pt x="126568" y="137464"/>
                    </a:lnTo>
                    <a:lnTo>
                      <a:pt x="126568" y="316641"/>
                    </a:lnTo>
                    <a:lnTo>
                      <a:pt x="0" y="316641"/>
                    </a:lnTo>
                    <a:lnTo>
                      <a:pt x="0" y="515727"/>
                    </a:lnTo>
                    <a:lnTo>
                      <a:pt x="126568" y="515727"/>
                    </a:lnTo>
                    <a:lnTo>
                      <a:pt x="126568" y="808668"/>
                    </a:lnTo>
                    <a:cubicBezTo>
                      <a:pt x="126568" y="988793"/>
                      <a:pt x="274072" y="1135738"/>
                      <a:pt x="454884" y="1135738"/>
                    </a:cubicBezTo>
                    <a:lnTo>
                      <a:pt x="705165" y="1135738"/>
                    </a:lnTo>
                    <a:lnTo>
                      <a:pt x="589065" y="936652"/>
                    </a:lnTo>
                    <a:lnTo>
                      <a:pt x="454884" y="936652"/>
                    </a:lnTo>
                    <a:close/>
                  </a:path>
                </a:pathLst>
              </a:custGeom>
              <a:solidFill>
                <a:schemeClr val="tx1"/>
              </a:solidFill>
              <a:ln w="9512" cap="flat">
                <a:noFill/>
                <a:prstDash val="solid"/>
                <a:miter/>
              </a:ln>
            </p:spPr>
            <p:txBody>
              <a:bodyPr rtlCol="0" anchor="ctr"/>
              <a:lstStyle/>
              <a:p>
                <a:endParaRPr lang="en-NL"/>
              </a:p>
            </p:txBody>
          </p:sp>
          <p:sp>
            <p:nvSpPr>
              <p:cNvPr id="36911" name="Freeform 36910">
                <a:extLst>
                  <a:ext uri="{FF2B5EF4-FFF2-40B4-BE49-F238E27FC236}">
                    <a16:creationId xmlns:a16="http://schemas.microsoft.com/office/drawing/2014/main" id="{D0605DB8-959B-2EA4-7D8A-CD135E1C9117}"/>
                  </a:ext>
                </a:extLst>
              </p:cNvPr>
              <p:cNvSpPr/>
              <p:nvPr/>
            </p:nvSpPr>
            <p:spPr>
              <a:xfrm>
                <a:off x="5538339" y="3163552"/>
                <a:ext cx="1113418" cy="834264"/>
              </a:xfrm>
              <a:custGeom>
                <a:avLst/>
                <a:gdLst>
                  <a:gd name="connsiteX0" fmla="*/ 785103 w 1113418"/>
                  <a:gd name="connsiteY0" fmla="*/ 0 h 834264"/>
                  <a:gd name="connsiteX1" fmla="*/ 556709 w 1113418"/>
                  <a:gd name="connsiteY1" fmla="*/ 92907 h 834264"/>
                  <a:gd name="connsiteX2" fmla="*/ 328316 w 1113418"/>
                  <a:gd name="connsiteY2" fmla="*/ 0 h 834264"/>
                  <a:gd name="connsiteX3" fmla="*/ 0 w 1113418"/>
                  <a:gd name="connsiteY3" fmla="*/ 327070 h 834264"/>
                  <a:gd name="connsiteX4" fmla="*/ 0 w 1113418"/>
                  <a:gd name="connsiteY4" fmla="*/ 834265 h 834264"/>
                  <a:gd name="connsiteX5" fmla="*/ 199844 w 1113418"/>
                  <a:gd name="connsiteY5" fmla="*/ 834265 h 834264"/>
                  <a:gd name="connsiteX6" fmla="*/ 199844 w 1113418"/>
                  <a:gd name="connsiteY6" fmla="*/ 327070 h 834264"/>
                  <a:gd name="connsiteX7" fmla="*/ 328316 w 1113418"/>
                  <a:gd name="connsiteY7" fmla="*/ 199086 h 834264"/>
                  <a:gd name="connsiteX8" fmla="*/ 456787 w 1113418"/>
                  <a:gd name="connsiteY8" fmla="*/ 327070 h 834264"/>
                  <a:gd name="connsiteX9" fmla="*/ 456787 w 1113418"/>
                  <a:gd name="connsiteY9" fmla="*/ 834265 h 834264"/>
                  <a:gd name="connsiteX10" fmla="*/ 656631 w 1113418"/>
                  <a:gd name="connsiteY10" fmla="*/ 834265 h 834264"/>
                  <a:gd name="connsiteX11" fmla="*/ 656631 w 1113418"/>
                  <a:gd name="connsiteY11" fmla="*/ 327070 h 834264"/>
                  <a:gd name="connsiteX12" fmla="*/ 785103 w 1113418"/>
                  <a:gd name="connsiteY12" fmla="*/ 199086 h 834264"/>
                  <a:gd name="connsiteX13" fmla="*/ 913574 w 1113418"/>
                  <a:gd name="connsiteY13" fmla="*/ 327070 h 834264"/>
                  <a:gd name="connsiteX14" fmla="*/ 913574 w 1113418"/>
                  <a:gd name="connsiteY14" fmla="*/ 834265 h 834264"/>
                  <a:gd name="connsiteX15" fmla="*/ 1113418 w 1113418"/>
                  <a:gd name="connsiteY15" fmla="*/ 834265 h 834264"/>
                  <a:gd name="connsiteX16" fmla="*/ 1113418 w 1113418"/>
                  <a:gd name="connsiteY16" fmla="*/ 327070 h 834264"/>
                  <a:gd name="connsiteX17" fmla="*/ 785103 w 1113418"/>
                  <a:gd name="connsiteY17" fmla="*/ 0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13418" h="834264">
                    <a:moveTo>
                      <a:pt x="785103" y="0"/>
                    </a:moveTo>
                    <a:cubicBezTo>
                      <a:pt x="696600" y="0"/>
                      <a:pt x="615711" y="35077"/>
                      <a:pt x="556709" y="92907"/>
                    </a:cubicBezTo>
                    <a:cubicBezTo>
                      <a:pt x="497708" y="36025"/>
                      <a:pt x="416818" y="0"/>
                      <a:pt x="328316" y="0"/>
                    </a:cubicBezTo>
                    <a:cubicBezTo>
                      <a:pt x="147504" y="0"/>
                      <a:pt x="0" y="146944"/>
                      <a:pt x="0" y="327070"/>
                    </a:cubicBezTo>
                    <a:lnTo>
                      <a:pt x="0" y="834265"/>
                    </a:lnTo>
                    <a:lnTo>
                      <a:pt x="199844" y="834265"/>
                    </a:lnTo>
                    <a:lnTo>
                      <a:pt x="199844" y="327070"/>
                    </a:lnTo>
                    <a:cubicBezTo>
                      <a:pt x="199844" y="255968"/>
                      <a:pt x="257894" y="199086"/>
                      <a:pt x="328316" y="199086"/>
                    </a:cubicBezTo>
                    <a:cubicBezTo>
                      <a:pt x="398737" y="199086"/>
                      <a:pt x="456787" y="256916"/>
                      <a:pt x="456787" y="327070"/>
                    </a:cubicBezTo>
                    <a:lnTo>
                      <a:pt x="456787" y="834265"/>
                    </a:lnTo>
                    <a:lnTo>
                      <a:pt x="656631" y="834265"/>
                    </a:lnTo>
                    <a:lnTo>
                      <a:pt x="656631" y="327070"/>
                    </a:lnTo>
                    <a:cubicBezTo>
                      <a:pt x="656631" y="255968"/>
                      <a:pt x="714681" y="199086"/>
                      <a:pt x="785103" y="199086"/>
                    </a:cubicBezTo>
                    <a:cubicBezTo>
                      <a:pt x="855524" y="199086"/>
                      <a:pt x="913574" y="256916"/>
                      <a:pt x="913574" y="327070"/>
                    </a:cubicBezTo>
                    <a:lnTo>
                      <a:pt x="913574" y="834265"/>
                    </a:lnTo>
                    <a:lnTo>
                      <a:pt x="1113418" y="834265"/>
                    </a:lnTo>
                    <a:lnTo>
                      <a:pt x="1113418" y="327070"/>
                    </a:lnTo>
                    <a:cubicBezTo>
                      <a:pt x="1113418" y="145996"/>
                      <a:pt x="965914" y="0"/>
                      <a:pt x="785103" y="0"/>
                    </a:cubicBezTo>
                    <a:close/>
                  </a:path>
                </a:pathLst>
              </a:custGeom>
              <a:solidFill>
                <a:schemeClr val="tx1"/>
              </a:solidFill>
              <a:ln w="9512" cap="flat">
                <a:noFill/>
                <a:prstDash val="solid"/>
                <a:miter/>
              </a:ln>
            </p:spPr>
            <p:txBody>
              <a:bodyPr rtlCol="0" anchor="ctr"/>
              <a:lstStyle/>
              <a:p>
                <a:endParaRPr lang="en-NL"/>
              </a:p>
            </p:txBody>
          </p:sp>
          <p:sp>
            <p:nvSpPr>
              <p:cNvPr id="36912" name="Freeform 36911">
                <a:extLst>
                  <a:ext uri="{FF2B5EF4-FFF2-40B4-BE49-F238E27FC236}">
                    <a16:creationId xmlns:a16="http://schemas.microsoft.com/office/drawing/2014/main" id="{77BA5FBC-33C1-A5DE-3599-BDFB9474B0BD}"/>
                  </a:ext>
                </a:extLst>
              </p:cNvPr>
              <p:cNvSpPr/>
              <p:nvPr/>
            </p:nvSpPr>
            <p:spPr>
              <a:xfrm>
                <a:off x="4558150" y="3163552"/>
                <a:ext cx="837442" cy="834264"/>
              </a:xfrm>
              <a:custGeom>
                <a:avLst/>
                <a:gdLst>
                  <a:gd name="connsiteX0" fmla="*/ 418721 w 837442"/>
                  <a:gd name="connsiteY0" fmla="*/ 834265 h 834264"/>
                  <a:gd name="connsiteX1" fmla="*/ 0 w 837442"/>
                  <a:gd name="connsiteY1" fmla="*/ 417132 h 834264"/>
                  <a:gd name="connsiteX2" fmla="*/ 418721 w 837442"/>
                  <a:gd name="connsiteY2" fmla="*/ 0 h 834264"/>
                  <a:gd name="connsiteX3" fmla="*/ 837443 w 837442"/>
                  <a:gd name="connsiteY3" fmla="*/ 417132 h 834264"/>
                  <a:gd name="connsiteX4" fmla="*/ 418721 w 837442"/>
                  <a:gd name="connsiteY4" fmla="*/ 834265 h 834264"/>
                  <a:gd name="connsiteX5" fmla="*/ 418721 w 837442"/>
                  <a:gd name="connsiteY5" fmla="*/ 199086 h 834264"/>
                  <a:gd name="connsiteX6" fmla="*/ 199844 w 837442"/>
                  <a:gd name="connsiteY6" fmla="*/ 417132 h 834264"/>
                  <a:gd name="connsiteX7" fmla="*/ 418721 w 837442"/>
                  <a:gd name="connsiteY7" fmla="*/ 635179 h 834264"/>
                  <a:gd name="connsiteX8" fmla="*/ 637599 w 837442"/>
                  <a:gd name="connsiteY8" fmla="*/ 417132 h 834264"/>
                  <a:gd name="connsiteX9" fmla="*/ 418721 w 837442"/>
                  <a:gd name="connsiteY9" fmla="*/ 199086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442" h="834264">
                    <a:moveTo>
                      <a:pt x="418721" y="834265"/>
                    </a:moveTo>
                    <a:cubicBezTo>
                      <a:pt x="187473" y="834265"/>
                      <a:pt x="0" y="647503"/>
                      <a:pt x="0" y="417132"/>
                    </a:cubicBezTo>
                    <a:cubicBezTo>
                      <a:pt x="0" y="186762"/>
                      <a:pt x="187473" y="0"/>
                      <a:pt x="418721" y="0"/>
                    </a:cubicBezTo>
                    <a:cubicBezTo>
                      <a:pt x="649970" y="0"/>
                      <a:pt x="837443" y="186762"/>
                      <a:pt x="837443" y="417132"/>
                    </a:cubicBezTo>
                    <a:cubicBezTo>
                      <a:pt x="837443" y="646555"/>
                      <a:pt x="649018" y="834265"/>
                      <a:pt x="418721" y="834265"/>
                    </a:cubicBezTo>
                    <a:close/>
                    <a:moveTo>
                      <a:pt x="418721" y="199086"/>
                    </a:moveTo>
                    <a:cubicBezTo>
                      <a:pt x="297863" y="199086"/>
                      <a:pt x="199844" y="296733"/>
                      <a:pt x="199844" y="417132"/>
                    </a:cubicBezTo>
                    <a:cubicBezTo>
                      <a:pt x="199844" y="537532"/>
                      <a:pt x="297863" y="635179"/>
                      <a:pt x="418721" y="635179"/>
                    </a:cubicBezTo>
                    <a:cubicBezTo>
                      <a:pt x="539580" y="635179"/>
                      <a:pt x="637599" y="537532"/>
                      <a:pt x="637599" y="417132"/>
                    </a:cubicBezTo>
                    <a:cubicBezTo>
                      <a:pt x="637599" y="296733"/>
                      <a:pt x="539580" y="199086"/>
                      <a:pt x="418721" y="199086"/>
                    </a:cubicBezTo>
                    <a:close/>
                  </a:path>
                </a:pathLst>
              </a:custGeom>
              <a:solidFill>
                <a:schemeClr val="tx1"/>
              </a:solidFill>
              <a:ln w="9512" cap="flat">
                <a:noFill/>
                <a:prstDash val="solid"/>
                <a:miter/>
              </a:ln>
            </p:spPr>
            <p:txBody>
              <a:bodyPr rtlCol="0" anchor="ctr"/>
              <a:lstStyle/>
              <a:p>
                <a:endParaRPr lang="en-NL"/>
              </a:p>
            </p:txBody>
          </p:sp>
          <p:sp>
            <p:nvSpPr>
              <p:cNvPr id="36913" name="Freeform 36912">
                <a:extLst>
                  <a:ext uri="{FF2B5EF4-FFF2-40B4-BE49-F238E27FC236}">
                    <a16:creationId xmlns:a16="http://schemas.microsoft.com/office/drawing/2014/main" id="{764F68BC-3D64-0FD7-B880-DF842F2A6648}"/>
                  </a:ext>
                </a:extLst>
              </p:cNvPr>
              <p:cNvSpPr/>
              <p:nvPr/>
            </p:nvSpPr>
            <p:spPr>
              <a:xfrm>
                <a:off x="3841565" y="2860183"/>
                <a:ext cx="705164" cy="1135737"/>
              </a:xfrm>
              <a:custGeom>
                <a:avLst/>
                <a:gdLst>
                  <a:gd name="connsiteX0" fmla="*/ 454884 w 705164"/>
                  <a:gd name="connsiteY0" fmla="*/ 938548 h 1135737"/>
                  <a:gd name="connsiteX1" fmla="*/ 326412 w 705164"/>
                  <a:gd name="connsiteY1" fmla="*/ 810564 h 1135737"/>
                  <a:gd name="connsiteX2" fmla="*/ 326412 w 705164"/>
                  <a:gd name="connsiteY2" fmla="*/ 507195 h 1135737"/>
                  <a:gd name="connsiteX3" fmla="*/ 589065 w 705164"/>
                  <a:gd name="connsiteY3" fmla="*/ 507195 h 1135737"/>
                  <a:gd name="connsiteX4" fmla="*/ 691842 w 705164"/>
                  <a:gd name="connsiteY4" fmla="*/ 327070 h 1135737"/>
                  <a:gd name="connsiteX5" fmla="*/ 326412 w 705164"/>
                  <a:gd name="connsiteY5" fmla="*/ 327070 h 1135737"/>
                  <a:gd name="connsiteX6" fmla="*/ 326412 w 705164"/>
                  <a:gd name="connsiteY6" fmla="*/ 0 h 1135737"/>
                  <a:gd name="connsiteX7" fmla="*/ 126568 w 705164"/>
                  <a:gd name="connsiteY7" fmla="*/ 137464 h 1135737"/>
                  <a:gd name="connsiteX8" fmla="*/ 126568 w 705164"/>
                  <a:gd name="connsiteY8" fmla="*/ 316641 h 1135737"/>
                  <a:gd name="connsiteX9" fmla="*/ 0 w 705164"/>
                  <a:gd name="connsiteY9" fmla="*/ 316641 h 1135737"/>
                  <a:gd name="connsiteX10" fmla="*/ 0 w 705164"/>
                  <a:gd name="connsiteY10" fmla="*/ 515727 h 1135737"/>
                  <a:gd name="connsiteX11" fmla="*/ 126568 w 705164"/>
                  <a:gd name="connsiteY11" fmla="*/ 515727 h 1135737"/>
                  <a:gd name="connsiteX12" fmla="*/ 126568 w 705164"/>
                  <a:gd name="connsiteY12" fmla="*/ 808668 h 1135737"/>
                  <a:gd name="connsiteX13" fmla="*/ 454884 w 705164"/>
                  <a:gd name="connsiteY13" fmla="*/ 1135738 h 1135737"/>
                  <a:gd name="connsiteX14" fmla="*/ 705165 w 705164"/>
                  <a:gd name="connsiteY14" fmla="*/ 1135738 h 1135737"/>
                  <a:gd name="connsiteX15" fmla="*/ 589065 w 705164"/>
                  <a:gd name="connsiteY15" fmla="*/ 938548 h 1135737"/>
                  <a:gd name="connsiteX16" fmla="*/ 454884 w 705164"/>
                  <a:gd name="connsiteY16" fmla="*/ 938548 h 1135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05164" h="1135737">
                    <a:moveTo>
                      <a:pt x="454884" y="938548"/>
                    </a:moveTo>
                    <a:cubicBezTo>
                      <a:pt x="383511" y="938548"/>
                      <a:pt x="326412" y="880718"/>
                      <a:pt x="326412" y="810564"/>
                    </a:cubicBezTo>
                    <a:lnTo>
                      <a:pt x="326412" y="507195"/>
                    </a:lnTo>
                    <a:lnTo>
                      <a:pt x="589065" y="507195"/>
                    </a:lnTo>
                    <a:lnTo>
                      <a:pt x="691842" y="327070"/>
                    </a:lnTo>
                    <a:lnTo>
                      <a:pt x="326412" y="327070"/>
                    </a:lnTo>
                    <a:lnTo>
                      <a:pt x="326412" y="0"/>
                    </a:lnTo>
                    <a:lnTo>
                      <a:pt x="126568" y="137464"/>
                    </a:lnTo>
                    <a:lnTo>
                      <a:pt x="126568" y="316641"/>
                    </a:lnTo>
                    <a:lnTo>
                      <a:pt x="0" y="316641"/>
                    </a:lnTo>
                    <a:lnTo>
                      <a:pt x="0" y="515727"/>
                    </a:lnTo>
                    <a:lnTo>
                      <a:pt x="126568" y="515727"/>
                    </a:lnTo>
                    <a:lnTo>
                      <a:pt x="126568" y="808668"/>
                    </a:lnTo>
                    <a:cubicBezTo>
                      <a:pt x="126568" y="988793"/>
                      <a:pt x="274072" y="1135738"/>
                      <a:pt x="454884" y="1135738"/>
                    </a:cubicBezTo>
                    <a:lnTo>
                      <a:pt x="705165" y="1135738"/>
                    </a:lnTo>
                    <a:lnTo>
                      <a:pt x="589065" y="938548"/>
                    </a:lnTo>
                    <a:lnTo>
                      <a:pt x="454884" y="938548"/>
                    </a:lnTo>
                    <a:close/>
                  </a:path>
                </a:pathLst>
              </a:custGeom>
              <a:solidFill>
                <a:schemeClr val="tx1"/>
              </a:solidFill>
              <a:ln w="9512" cap="flat">
                <a:noFill/>
                <a:prstDash val="solid"/>
                <a:miter/>
              </a:ln>
            </p:spPr>
            <p:txBody>
              <a:bodyPr rtlCol="0" anchor="ctr"/>
              <a:lstStyle/>
              <a:p>
                <a:endParaRPr lang="en-NL"/>
              </a:p>
            </p:txBody>
          </p:sp>
          <p:grpSp>
            <p:nvGrpSpPr>
              <p:cNvPr id="36914" name="Graphic 11">
                <a:extLst>
                  <a:ext uri="{FF2B5EF4-FFF2-40B4-BE49-F238E27FC236}">
                    <a16:creationId xmlns:a16="http://schemas.microsoft.com/office/drawing/2014/main" id="{C166AB58-DDD3-7A90-757E-954E724FEAC1}"/>
                  </a:ext>
                </a:extLst>
              </p:cNvPr>
              <p:cNvGrpSpPr/>
              <p:nvPr/>
            </p:nvGrpSpPr>
            <p:grpSpPr>
              <a:xfrm>
                <a:off x="2584450" y="2755900"/>
                <a:ext cx="930703" cy="1346200"/>
                <a:chOff x="2584450" y="2755900"/>
                <a:chExt cx="930703" cy="1346200"/>
              </a:xfrm>
              <a:solidFill>
                <a:srgbClr val="DF1B12"/>
              </a:solidFill>
            </p:grpSpPr>
            <p:sp>
              <p:nvSpPr>
                <p:cNvPr id="36915" name="Freeform 36914">
                  <a:extLst>
                    <a:ext uri="{FF2B5EF4-FFF2-40B4-BE49-F238E27FC236}">
                      <a16:creationId xmlns:a16="http://schemas.microsoft.com/office/drawing/2014/main" id="{601B5B39-2FBD-8EE1-003A-0CFBC295237D}"/>
                    </a:ext>
                  </a:extLst>
                </p:cNvPr>
                <p:cNvSpPr/>
                <p:nvPr/>
              </p:nvSpPr>
              <p:spPr>
                <a:xfrm>
                  <a:off x="2871845" y="3794938"/>
                  <a:ext cx="356864" cy="307161"/>
                </a:xfrm>
                <a:custGeom>
                  <a:avLst/>
                  <a:gdLst>
                    <a:gd name="connsiteX0" fmla="*/ 177957 w 356864"/>
                    <a:gd name="connsiteY0" fmla="*/ 307161 h 307161"/>
                    <a:gd name="connsiteX1" fmla="*/ 356865 w 356864"/>
                    <a:gd name="connsiteY1" fmla="*/ 0 h 307161"/>
                    <a:gd name="connsiteX2" fmla="*/ 0 w 356864"/>
                    <a:gd name="connsiteY2" fmla="*/ 0 h 307161"/>
                  </a:gdLst>
                  <a:ahLst/>
                  <a:cxnLst>
                    <a:cxn ang="0">
                      <a:pos x="connsiteX0" y="connsiteY0"/>
                    </a:cxn>
                    <a:cxn ang="0">
                      <a:pos x="connsiteX1" y="connsiteY1"/>
                    </a:cxn>
                    <a:cxn ang="0">
                      <a:pos x="connsiteX2" y="connsiteY2"/>
                    </a:cxn>
                  </a:cxnLst>
                  <a:rect l="l" t="t" r="r" b="b"/>
                  <a:pathLst>
                    <a:path w="356864" h="307161">
                      <a:moveTo>
                        <a:pt x="177957" y="307161"/>
                      </a:moveTo>
                      <a:lnTo>
                        <a:pt x="356865" y="0"/>
                      </a:lnTo>
                      <a:lnTo>
                        <a:pt x="0" y="0"/>
                      </a:lnTo>
                      <a:close/>
                    </a:path>
                  </a:pathLst>
                </a:custGeom>
                <a:solidFill>
                  <a:srgbClr val="DF1B12"/>
                </a:solidFill>
                <a:ln w="9512" cap="flat">
                  <a:noFill/>
                  <a:prstDash val="solid"/>
                  <a:miter/>
                </a:ln>
              </p:spPr>
              <p:txBody>
                <a:bodyPr rtlCol="0" anchor="ctr"/>
                <a:lstStyle/>
                <a:p>
                  <a:endParaRPr lang="en-NL"/>
                </a:p>
              </p:txBody>
            </p:sp>
            <p:sp>
              <p:nvSpPr>
                <p:cNvPr id="36916" name="Freeform 36915">
                  <a:extLst>
                    <a:ext uri="{FF2B5EF4-FFF2-40B4-BE49-F238E27FC236}">
                      <a16:creationId xmlns:a16="http://schemas.microsoft.com/office/drawing/2014/main" id="{2F68691B-E6D6-0552-F143-B14AD9E28B8F}"/>
                    </a:ext>
                  </a:extLst>
                </p:cNvPr>
                <p:cNvSpPr/>
                <p:nvPr/>
              </p:nvSpPr>
              <p:spPr>
                <a:xfrm>
                  <a:off x="2584450" y="2755900"/>
                  <a:ext cx="930703" cy="927171"/>
                </a:xfrm>
                <a:custGeom>
                  <a:avLst/>
                  <a:gdLst>
                    <a:gd name="connsiteX0" fmla="*/ 465352 w 930703"/>
                    <a:gd name="connsiteY0" fmla="*/ 0 h 927171"/>
                    <a:gd name="connsiteX1" fmla="*/ 0 w 930703"/>
                    <a:gd name="connsiteY1" fmla="*/ 463586 h 927171"/>
                    <a:gd name="connsiteX2" fmla="*/ 465352 w 930703"/>
                    <a:gd name="connsiteY2" fmla="*/ 927172 h 927171"/>
                    <a:gd name="connsiteX3" fmla="*/ 930704 w 930703"/>
                    <a:gd name="connsiteY3" fmla="*/ 463586 h 927171"/>
                    <a:gd name="connsiteX4" fmla="*/ 465352 w 930703"/>
                    <a:gd name="connsiteY4" fmla="*/ 0 h 927171"/>
                    <a:gd name="connsiteX5" fmla="*/ 465352 w 930703"/>
                    <a:gd name="connsiteY5" fmla="*/ 706281 h 927171"/>
                    <a:gd name="connsiteX6" fmla="*/ 221732 w 930703"/>
                    <a:gd name="connsiteY6" fmla="*/ 463586 h 927171"/>
                    <a:gd name="connsiteX7" fmla="*/ 465352 w 930703"/>
                    <a:gd name="connsiteY7" fmla="*/ 220891 h 927171"/>
                    <a:gd name="connsiteX8" fmla="*/ 708972 w 930703"/>
                    <a:gd name="connsiteY8" fmla="*/ 463586 h 927171"/>
                    <a:gd name="connsiteX9" fmla="*/ 465352 w 930703"/>
                    <a:gd name="connsiteY9" fmla="*/ 706281 h 927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0703" h="927171">
                      <a:moveTo>
                        <a:pt x="465352" y="0"/>
                      </a:moveTo>
                      <a:cubicBezTo>
                        <a:pt x="208409" y="0"/>
                        <a:pt x="0" y="207618"/>
                        <a:pt x="0" y="463586"/>
                      </a:cubicBezTo>
                      <a:cubicBezTo>
                        <a:pt x="0" y="719553"/>
                        <a:pt x="208409" y="927172"/>
                        <a:pt x="465352" y="927172"/>
                      </a:cubicBezTo>
                      <a:cubicBezTo>
                        <a:pt x="722294" y="927172"/>
                        <a:pt x="930704" y="719553"/>
                        <a:pt x="930704" y="463586"/>
                      </a:cubicBezTo>
                      <a:cubicBezTo>
                        <a:pt x="930704" y="207618"/>
                        <a:pt x="722294" y="0"/>
                        <a:pt x="465352" y="0"/>
                      </a:cubicBezTo>
                      <a:moveTo>
                        <a:pt x="465352" y="706281"/>
                      </a:moveTo>
                      <a:cubicBezTo>
                        <a:pt x="331171" y="706281"/>
                        <a:pt x="221732" y="597258"/>
                        <a:pt x="221732" y="463586"/>
                      </a:cubicBezTo>
                      <a:cubicBezTo>
                        <a:pt x="221732" y="329914"/>
                        <a:pt x="331171" y="220891"/>
                        <a:pt x="465352" y="220891"/>
                      </a:cubicBezTo>
                      <a:cubicBezTo>
                        <a:pt x="599533" y="220891"/>
                        <a:pt x="708972" y="329914"/>
                        <a:pt x="708972" y="463586"/>
                      </a:cubicBezTo>
                      <a:cubicBezTo>
                        <a:pt x="708972" y="597258"/>
                        <a:pt x="599533" y="706281"/>
                        <a:pt x="465352" y="706281"/>
                      </a:cubicBezTo>
                    </a:path>
                  </a:pathLst>
                </a:custGeom>
                <a:solidFill>
                  <a:srgbClr val="DF1B12"/>
                </a:solidFill>
                <a:ln w="9512" cap="flat">
                  <a:noFill/>
                  <a:prstDash val="solid"/>
                  <a:miter/>
                </a:ln>
              </p:spPr>
              <p:txBody>
                <a:bodyPr rtlCol="0" anchor="ctr"/>
                <a:lstStyle/>
                <a:p>
                  <a:endParaRPr lang="en-NL"/>
                </a:p>
              </p:txBody>
            </p:sp>
          </p:grpSp>
        </p:grpSp>
      </p:grpSp>
    </p:spTree>
    <p:extLst>
      <p:ext uri="{BB962C8B-B14F-4D97-AF65-F5344CB8AC3E}">
        <p14:creationId xmlns:p14="http://schemas.microsoft.com/office/powerpoint/2010/main" val="3697207625"/>
      </p:ext>
    </p:extLst>
  </p:cSld>
  <p:clrMapOvr>
    <a:masterClrMapping/>
  </p:clrMapOvr>
  <mc:AlternateContent xmlns:mc="http://schemas.openxmlformats.org/markup-compatibility/2006" xmlns:p14="http://schemas.microsoft.com/office/powerpoint/2010/main">
    <mc:Choice Requires="p14">
      <p:transition spd="slow" p14:dur="2000" advTm="4429"/>
    </mc:Choice>
    <mc:Fallback xmlns="">
      <p:transition spd="slow" advTm="4429"/>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phic 1" descr="Ear with solid fill">
            <a:extLst>
              <a:ext uri="{FF2B5EF4-FFF2-40B4-BE49-F238E27FC236}">
                <a16:creationId xmlns:a16="http://schemas.microsoft.com/office/drawing/2014/main" id="{FAA1509E-71E5-1979-03F5-1F15F446107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039279" y="1351388"/>
            <a:ext cx="914400" cy="914400"/>
          </a:xfrm>
          <a:prstGeom prst="rect">
            <a:avLst/>
          </a:prstGeom>
        </p:spPr>
      </p:pic>
      <p:pic>
        <p:nvPicPr>
          <p:cNvPr id="4" name="Graphic 3" descr="Sign language with solid fill">
            <a:extLst>
              <a:ext uri="{FF2B5EF4-FFF2-40B4-BE49-F238E27FC236}">
                <a16:creationId xmlns:a16="http://schemas.microsoft.com/office/drawing/2014/main" id="{983F4DA1-42E5-CFE1-C261-6FDE1A94E3C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370763" y="3388732"/>
            <a:ext cx="914400" cy="914400"/>
          </a:xfrm>
          <a:prstGeom prst="rect">
            <a:avLst/>
          </a:prstGeom>
        </p:spPr>
      </p:pic>
      <p:pic>
        <p:nvPicPr>
          <p:cNvPr id="5" name="Graphic 4" descr="Rewind with solid fill">
            <a:extLst>
              <a:ext uri="{FF2B5EF4-FFF2-40B4-BE49-F238E27FC236}">
                <a16:creationId xmlns:a16="http://schemas.microsoft.com/office/drawing/2014/main" id="{2A768260-D78A-401F-04F4-BAED501E22D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190902" y="4596838"/>
            <a:ext cx="762893" cy="762893"/>
          </a:xfrm>
          <a:prstGeom prst="rect">
            <a:avLst/>
          </a:prstGeom>
        </p:spPr>
      </p:pic>
      <p:pic>
        <p:nvPicPr>
          <p:cNvPr id="8" name="Graphic 7" descr="Storytelling with solid fill">
            <a:extLst>
              <a:ext uri="{FF2B5EF4-FFF2-40B4-BE49-F238E27FC236}">
                <a16:creationId xmlns:a16="http://schemas.microsoft.com/office/drawing/2014/main" id="{4CC00902-2E36-CDAE-5061-9BE548B6CC88}"/>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532069" y="5653438"/>
            <a:ext cx="644127" cy="644127"/>
          </a:xfrm>
          <a:prstGeom prst="rect">
            <a:avLst/>
          </a:prstGeom>
        </p:spPr>
      </p:pic>
      <p:grpSp>
        <p:nvGrpSpPr>
          <p:cNvPr id="9" name="Graphic 23">
            <a:extLst>
              <a:ext uri="{FF2B5EF4-FFF2-40B4-BE49-F238E27FC236}">
                <a16:creationId xmlns:a16="http://schemas.microsoft.com/office/drawing/2014/main" id="{BC81E7F2-643E-E6BD-83AB-109823C35016}"/>
              </a:ext>
            </a:extLst>
          </p:cNvPr>
          <p:cNvGrpSpPr/>
          <p:nvPr/>
        </p:nvGrpSpPr>
        <p:grpSpPr>
          <a:xfrm>
            <a:off x="4385067" y="2559495"/>
            <a:ext cx="543370" cy="535531"/>
            <a:chOff x="5892664" y="3225664"/>
            <a:chExt cx="409743" cy="403832"/>
          </a:xfrm>
          <a:noFill/>
        </p:grpSpPr>
        <p:sp>
          <p:nvSpPr>
            <p:cNvPr id="10" name="Freeform 9">
              <a:extLst>
                <a:ext uri="{FF2B5EF4-FFF2-40B4-BE49-F238E27FC236}">
                  <a16:creationId xmlns:a16="http://schemas.microsoft.com/office/drawing/2014/main" id="{114E5D0D-FD8C-E3F8-C796-82996AA90BEB}"/>
                </a:ext>
              </a:extLst>
            </p:cNvPr>
            <p:cNvSpPr/>
            <p:nvPr/>
          </p:nvSpPr>
          <p:spPr>
            <a:xfrm>
              <a:off x="5968324" y="3376984"/>
              <a:ext cx="9457" cy="12294"/>
            </a:xfrm>
            <a:custGeom>
              <a:avLst/>
              <a:gdLst>
                <a:gd name="connsiteX0" fmla="*/ 0 w 9457"/>
                <a:gd name="connsiteY0" fmla="*/ 0 h 12294"/>
                <a:gd name="connsiteX1" fmla="*/ 0 w 9457"/>
                <a:gd name="connsiteY1" fmla="*/ 12295 h 12294"/>
              </a:gdLst>
              <a:ahLst/>
              <a:cxnLst>
                <a:cxn ang="0">
                  <a:pos x="connsiteX0" y="connsiteY0"/>
                </a:cxn>
                <a:cxn ang="0">
                  <a:pos x="connsiteX1" y="connsiteY1"/>
                </a:cxn>
              </a:cxnLst>
              <a:rect l="l" t="t" r="r" b="b"/>
              <a:pathLst>
                <a:path w="9457" h="12294">
                  <a:moveTo>
                    <a:pt x="0" y="0"/>
                  </a:moveTo>
                  <a:lnTo>
                    <a:pt x="0" y="12295"/>
                  </a:lnTo>
                </a:path>
              </a:pathLst>
            </a:custGeom>
            <a:ln w="63500" cap="rnd">
              <a:solidFill>
                <a:schemeClr val="bg1"/>
              </a:solidFill>
              <a:prstDash val="solid"/>
              <a:miter/>
            </a:ln>
          </p:spPr>
          <p:txBody>
            <a:bodyPr rtlCol="0" anchor="ctr"/>
            <a:lstStyle/>
            <a:p>
              <a:endParaRPr lang="en-NL"/>
            </a:p>
          </p:txBody>
        </p:sp>
        <p:sp>
          <p:nvSpPr>
            <p:cNvPr id="11" name="Freeform 10">
              <a:extLst>
                <a:ext uri="{FF2B5EF4-FFF2-40B4-BE49-F238E27FC236}">
                  <a16:creationId xmlns:a16="http://schemas.microsoft.com/office/drawing/2014/main" id="{2C6F5167-1F3A-394C-2C5D-675390FC1616}"/>
                </a:ext>
              </a:extLst>
            </p:cNvPr>
            <p:cNvSpPr/>
            <p:nvPr/>
          </p:nvSpPr>
          <p:spPr>
            <a:xfrm>
              <a:off x="5892664" y="3225664"/>
              <a:ext cx="189871" cy="403832"/>
            </a:xfrm>
            <a:custGeom>
              <a:avLst/>
              <a:gdLst>
                <a:gd name="connsiteX0" fmla="*/ 0 w 189871"/>
                <a:gd name="connsiteY0" fmla="*/ 0 h 403832"/>
                <a:gd name="connsiteX1" fmla="*/ 152265 w 189871"/>
                <a:gd name="connsiteY1" fmla="*/ 147536 h 403832"/>
                <a:gd name="connsiteX2" fmla="*/ 188203 w 189871"/>
                <a:gd name="connsiteY2" fmla="*/ 211847 h 403832"/>
                <a:gd name="connsiteX3" fmla="*/ 181583 w 189871"/>
                <a:gd name="connsiteY3" fmla="*/ 228870 h 403832"/>
                <a:gd name="connsiteX4" fmla="*/ 167397 w 189871"/>
                <a:gd name="connsiteY4" fmla="*/ 233599 h 403832"/>
                <a:gd name="connsiteX5" fmla="*/ 151319 w 189871"/>
                <a:gd name="connsiteY5" fmla="*/ 256297 h 403832"/>
                <a:gd name="connsiteX6" fmla="*/ 151319 w 189871"/>
                <a:gd name="connsiteY6" fmla="*/ 305476 h 403832"/>
                <a:gd name="connsiteX7" fmla="*/ 142807 w 189871"/>
                <a:gd name="connsiteY7" fmla="*/ 317770 h 403832"/>
                <a:gd name="connsiteX8" fmla="*/ 77551 w 189871"/>
                <a:gd name="connsiteY8" fmla="*/ 346143 h 403832"/>
                <a:gd name="connsiteX9" fmla="*/ 63365 w 189871"/>
                <a:gd name="connsiteY9" fmla="*/ 368840 h 403832"/>
                <a:gd name="connsiteX10" fmla="*/ 63365 w 189871"/>
                <a:gd name="connsiteY10" fmla="*/ 403833 h 403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9871" h="403832">
                  <a:moveTo>
                    <a:pt x="0" y="0"/>
                  </a:moveTo>
                  <a:cubicBezTo>
                    <a:pt x="69985" y="0"/>
                    <a:pt x="143753" y="34047"/>
                    <a:pt x="152265" y="147536"/>
                  </a:cubicBezTo>
                  <a:cubicBezTo>
                    <a:pt x="153211" y="154156"/>
                    <a:pt x="174017" y="188203"/>
                    <a:pt x="188203" y="211847"/>
                  </a:cubicBezTo>
                  <a:cubicBezTo>
                    <a:pt x="191986" y="218467"/>
                    <a:pt x="189149" y="226979"/>
                    <a:pt x="181583" y="228870"/>
                  </a:cubicBezTo>
                  <a:lnTo>
                    <a:pt x="167397" y="233599"/>
                  </a:lnTo>
                  <a:cubicBezTo>
                    <a:pt x="157939" y="237382"/>
                    <a:pt x="151319" y="245894"/>
                    <a:pt x="151319" y="256297"/>
                  </a:cubicBezTo>
                  <a:lnTo>
                    <a:pt x="151319" y="305476"/>
                  </a:lnTo>
                  <a:cubicBezTo>
                    <a:pt x="151319" y="311150"/>
                    <a:pt x="148482" y="315879"/>
                    <a:pt x="142807" y="317770"/>
                  </a:cubicBezTo>
                  <a:lnTo>
                    <a:pt x="77551" y="346143"/>
                  </a:lnTo>
                  <a:cubicBezTo>
                    <a:pt x="69039" y="350871"/>
                    <a:pt x="63365" y="359383"/>
                    <a:pt x="63365" y="368840"/>
                  </a:cubicBezTo>
                  <a:lnTo>
                    <a:pt x="63365" y="403833"/>
                  </a:lnTo>
                </a:path>
              </a:pathLst>
            </a:custGeom>
            <a:noFill/>
            <a:ln w="63500" cap="rnd">
              <a:solidFill>
                <a:schemeClr val="bg1"/>
              </a:solidFill>
              <a:prstDash val="solid"/>
              <a:miter/>
            </a:ln>
          </p:spPr>
          <p:txBody>
            <a:bodyPr rtlCol="0" anchor="ctr"/>
            <a:lstStyle/>
            <a:p>
              <a:endParaRPr lang="en-NL"/>
            </a:p>
          </p:txBody>
        </p:sp>
        <p:sp>
          <p:nvSpPr>
            <p:cNvPr id="12" name="Freeform 11">
              <a:extLst>
                <a:ext uri="{FF2B5EF4-FFF2-40B4-BE49-F238E27FC236}">
                  <a16:creationId xmlns:a16="http://schemas.microsoft.com/office/drawing/2014/main" id="{EF8A0069-DEE0-6E0D-49AD-2A68E5243E39}"/>
                </a:ext>
              </a:extLst>
            </p:cNvPr>
            <p:cNvSpPr/>
            <p:nvPr/>
          </p:nvSpPr>
          <p:spPr>
            <a:xfrm>
              <a:off x="6170713" y="3437511"/>
              <a:ext cx="26953" cy="131458"/>
            </a:xfrm>
            <a:custGeom>
              <a:avLst/>
              <a:gdLst>
                <a:gd name="connsiteX0" fmla="*/ 0 w 26953"/>
                <a:gd name="connsiteY0" fmla="*/ 0 h 131458"/>
                <a:gd name="connsiteX1" fmla="*/ 0 w 26953"/>
                <a:gd name="connsiteY1" fmla="*/ 131459 h 131458"/>
              </a:gdLst>
              <a:ahLst/>
              <a:cxnLst>
                <a:cxn ang="0">
                  <a:pos x="connsiteX0" y="connsiteY0"/>
                </a:cxn>
                <a:cxn ang="0">
                  <a:pos x="connsiteX1" y="connsiteY1"/>
                </a:cxn>
              </a:cxnLst>
              <a:rect l="l" t="t" r="r" b="b"/>
              <a:pathLst>
                <a:path w="26953" h="131458">
                  <a:moveTo>
                    <a:pt x="0" y="0"/>
                  </a:moveTo>
                  <a:cubicBezTo>
                    <a:pt x="35938" y="35938"/>
                    <a:pt x="35938" y="94574"/>
                    <a:pt x="0" y="131459"/>
                  </a:cubicBezTo>
                </a:path>
              </a:pathLst>
            </a:custGeom>
            <a:noFill/>
            <a:ln w="63500" cap="rnd">
              <a:solidFill>
                <a:schemeClr val="bg1"/>
              </a:solidFill>
              <a:prstDash val="solid"/>
              <a:miter/>
            </a:ln>
          </p:spPr>
          <p:txBody>
            <a:bodyPr rtlCol="0" anchor="ctr"/>
            <a:lstStyle/>
            <a:p>
              <a:endParaRPr lang="en-NL"/>
            </a:p>
          </p:txBody>
        </p:sp>
        <p:sp>
          <p:nvSpPr>
            <p:cNvPr id="14" name="Freeform 13">
              <a:extLst>
                <a:ext uri="{FF2B5EF4-FFF2-40B4-BE49-F238E27FC236}">
                  <a16:creationId xmlns:a16="http://schemas.microsoft.com/office/drawing/2014/main" id="{D5F5DEEA-9986-FACD-EF00-2C97C9E87957}"/>
                </a:ext>
              </a:extLst>
            </p:cNvPr>
            <p:cNvSpPr/>
            <p:nvPr/>
          </p:nvSpPr>
          <p:spPr>
            <a:xfrm>
              <a:off x="6254885" y="3387387"/>
              <a:ext cx="47523" cy="230761"/>
            </a:xfrm>
            <a:custGeom>
              <a:avLst/>
              <a:gdLst>
                <a:gd name="connsiteX0" fmla="*/ 0 w 47523"/>
                <a:gd name="connsiteY0" fmla="*/ 0 h 230761"/>
                <a:gd name="connsiteX1" fmla="*/ 0 w 47523"/>
                <a:gd name="connsiteY1" fmla="*/ 230762 h 230761"/>
              </a:gdLst>
              <a:ahLst/>
              <a:cxnLst>
                <a:cxn ang="0">
                  <a:pos x="connsiteX0" y="connsiteY0"/>
                </a:cxn>
                <a:cxn ang="0">
                  <a:pos x="connsiteX1" y="connsiteY1"/>
                </a:cxn>
              </a:cxnLst>
              <a:rect l="l" t="t" r="r" b="b"/>
              <a:pathLst>
                <a:path w="47523" h="230761">
                  <a:moveTo>
                    <a:pt x="0" y="0"/>
                  </a:moveTo>
                  <a:cubicBezTo>
                    <a:pt x="63365" y="63365"/>
                    <a:pt x="63365" y="167397"/>
                    <a:pt x="0" y="230762"/>
                  </a:cubicBezTo>
                </a:path>
              </a:pathLst>
            </a:custGeom>
            <a:noFill/>
            <a:ln w="63500" cap="rnd">
              <a:solidFill>
                <a:schemeClr val="bg1"/>
              </a:solidFill>
              <a:prstDash val="solid"/>
              <a:miter/>
            </a:ln>
          </p:spPr>
          <p:txBody>
            <a:bodyPr rtlCol="0" anchor="ctr"/>
            <a:lstStyle/>
            <a:p>
              <a:endParaRPr lang="en-NL"/>
            </a:p>
          </p:txBody>
        </p:sp>
      </p:grpSp>
      <p:sp>
        <p:nvSpPr>
          <p:cNvPr id="3" name="TextBox 2">
            <a:extLst>
              <a:ext uri="{FF2B5EF4-FFF2-40B4-BE49-F238E27FC236}">
                <a16:creationId xmlns:a16="http://schemas.microsoft.com/office/drawing/2014/main" id="{CA2EA4D8-0E03-A3AE-5D9D-09F8A60D5F05}"/>
              </a:ext>
            </a:extLst>
          </p:cNvPr>
          <p:cNvSpPr txBox="1"/>
          <p:nvPr/>
        </p:nvSpPr>
        <p:spPr>
          <a:xfrm>
            <a:off x="1049703" y="4060513"/>
            <a:ext cx="1100988" cy="677108"/>
          </a:xfrm>
          <a:prstGeom prst="rect">
            <a:avLst/>
          </a:prstGeom>
          <a:noFill/>
        </p:spPr>
        <p:txBody>
          <a:bodyPr wrap="square" lIns="0" tIns="0" rIns="0" bIns="0" rtlCol="0">
            <a:spAutoFit/>
          </a:bodyPr>
          <a:lstStyle/>
          <a:p>
            <a:r>
              <a:rPr lang="en-US" sz="2800" b="1"/>
              <a:t>Brain</a:t>
            </a:r>
            <a:r>
              <a:rPr lang="en-US" sz="2800"/>
              <a:t>:</a:t>
            </a:r>
            <a:br>
              <a:rPr lang="en-US" sz="2800"/>
            </a:br>
            <a:r>
              <a:rPr lang="en-US" sz="1600" b="1">
                <a:solidFill>
                  <a:schemeClr val="bg1">
                    <a:lumMod val="75000"/>
                  </a:schemeClr>
                </a:solidFill>
              </a:rPr>
              <a:t>GPT (LLM)</a:t>
            </a:r>
            <a:endParaRPr lang="en-US" sz="2800" b="1">
              <a:solidFill>
                <a:schemeClr val="bg1">
                  <a:lumMod val="75000"/>
                </a:schemeClr>
              </a:solidFill>
            </a:endParaRPr>
          </a:p>
        </p:txBody>
      </p:sp>
      <p:pic>
        <p:nvPicPr>
          <p:cNvPr id="6" name="brain" descr="Right And Left Brain with solid fill">
            <a:extLst>
              <a:ext uri="{FF2B5EF4-FFF2-40B4-BE49-F238E27FC236}">
                <a16:creationId xmlns:a16="http://schemas.microsoft.com/office/drawing/2014/main" id="{940B3C5F-84DB-2332-3CAE-77989161EAB8}"/>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2083415" y="2797487"/>
            <a:ext cx="1301225" cy="1301225"/>
          </a:xfrm>
          <a:prstGeom prst="rect">
            <a:avLst/>
          </a:prstGeom>
        </p:spPr>
      </p:pic>
      <p:sp>
        <p:nvSpPr>
          <p:cNvPr id="21" name="Text Placeholder 20">
            <a:extLst>
              <a:ext uri="{FF2B5EF4-FFF2-40B4-BE49-F238E27FC236}">
                <a16:creationId xmlns:a16="http://schemas.microsoft.com/office/drawing/2014/main" id="{A1C4F501-084C-CD45-CF9B-EFD6DAD140D3}"/>
              </a:ext>
            </a:extLst>
          </p:cNvPr>
          <p:cNvSpPr>
            <a:spLocks noGrp="1"/>
          </p:cNvSpPr>
          <p:nvPr>
            <p:ph type="body" sz="quarter" idx="14"/>
          </p:nvPr>
        </p:nvSpPr>
        <p:spPr>
          <a:xfrm>
            <a:off x="513011" y="-1047010"/>
            <a:ext cx="11157211" cy="341632"/>
          </a:xfrm>
        </p:spPr>
        <p:txBody>
          <a:bodyPr/>
          <a:lstStyle/>
          <a:p>
            <a:endParaRPr lang="en-NL"/>
          </a:p>
        </p:txBody>
      </p:sp>
      <p:grpSp>
        <p:nvGrpSpPr>
          <p:cNvPr id="44" name="Graphic 1042">
            <a:extLst>
              <a:ext uri="{FF2B5EF4-FFF2-40B4-BE49-F238E27FC236}">
                <a16:creationId xmlns:a16="http://schemas.microsoft.com/office/drawing/2014/main" id="{E4D0D9A4-0721-60F1-371F-4E98192F8F8A}"/>
              </a:ext>
            </a:extLst>
          </p:cNvPr>
          <p:cNvGrpSpPr/>
          <p:nvPr/>
        </p:nvGrpSpPr>
        <p:grpSpPr>
          <a:xfrm>
            <a:off x="4260626" y="5805878"/>
            <a:ext cx="612641" cy="609266"/>
            <a:chOff x="2855800" y="515229"/>
            <a:chExt cx="4412090" cy="4387783"/>
          </a:xfrm>
        </p:grpSpPr>
        <p:sp>
          <p:nvSpPr>
            <p:cNvPr id="45" name="Freeform 44">
              <a:extLst>
                <a:ext uri="{FF2B5EF4-FFF2-40B4-BE49-F238E27FC236}">
                  <a16:creationId xmlns:a16="http://schemas.microsoft.com/office/drawing/2014/main" id="{D8FE9F8B-A034-76E6-0B20-B54BB46ED746}"/>
                </a:ext>
              </a:extLst>
            </p:cNvPr>
            <p:cNvSpPr/>
            <p:nvPr/>
          </p:nvSpPr>
          <p:spPr>
            <a:xfrm>
              <a:off x="2879843" y="515229"/>
              <a:ext cx="1226051" cy="1225444"/>
            </a:xfrm>
            <a:custGeom>
              <a:avLst/>
              <a:gdLst>
                <a:gd name="connsiteX0" fmla="*/ 613026 w 1226051"/>
                <a:gd name="connsiteY0" fmla="*/ 1225445 h 1225444"/>
                <a:gd name="connsiteX1" fmla="*/ 567342 w 1226051"/>
                <a:gd name="connsiteY1" fmla="*/ 1180401 h 1225444"/>
                <a:gd name="connsiteX2" fmla="*/ 567342 w 1226051"/>
                <a:gd name="connsiteY2" fmla="*/ 1179784 h 1225444"/>
                <a:gd name="connsiteX3" fmla="*/ 567342 w 1226051"/>
                <a:gd name="connsiteY3" fmla="*/ 1179784 h 1225444"/>
                <a:gd name="connsiteX4" fmla="*/ 45684 w 1226051"/>
                <a:gd name="connsiteY4" fmla="*/ 658383 h 1225444"/>
                <a:gd name="connsiteX5" fmla="*/ 0 w 1226051"/>
                <a:gd name="connsiteY5" fmla="*/ 612722 h 1225444"/>
                <a:gd name="connsiteX6" fmla="*/ 0 w 1226051"/>
                <a:gd name="connsiteY6" fmla="*/ 612722 h 1225444"/>
                <a:gd name="connsiteX7" fmla="*/ 45684 w 1226051"/>
                <a:gd name="connsiteY7" fmla="*/ 567061 h 1225444"/>
                <a:gd name="connsiteX8" fmla="*/ 45684 w 1226051"/>
                <a:gd name="connsiteY8" fmla="*/ 567061 h 1225444"/>
                <a:gd name="connsiteX9" fmla="*/ 45684 w 1226051"/>
                <a:gd name="connsiteY9" fmla="*/ 567061 h 1225444"/>
                <a:gd name="connsiteX10" fmla="*/ 567342 w 1226051"/>
                <a:gd name="connsiteY10" fmla="*/ 45661 h 1225444"/>
                <a:gd name="connsiteX11" fmla="*/ 612408 w 1226051"/>
                <a:gd name="connsiteY11" fmla="*/ 0 h 1225444"/>
                <a:gd name="connsiteX12" fmla="*/ 612408 w 1226051"/>
                <a:gd name="connsiteY12" fmla="*/ 0 h 1225444"/>
                <a:gd name="connsiteX13" fmla="*/ 613026 w 1226051"/>
                <a:gd name="connsiteY13" fmla="*/ 0 h 1225444"/>
                <a:gd name="connsiteX14" fmla="*/ 658709 w 1226051"/>
                <a:gd name="connsiteY14" fmla="*/ 45044 h 1225444"/>
                <a:gd name="connsiteX15" fmla="*/ 658709 w 1226051"/>
                <a:gd name="connsiteY15" fmla="*/ 45044 h 1225444"/>
                <a:gd name="connsiteX16" fmla="*/ 658709 w 1226051"/>
                <a:gd name="connsiteY16" fmla="*/ 45661 h 1225444"/>
                <a:gd name="connsiteX17" fmla="*/ 658709 w 1226051"/>
                <a:gd name="connsiteY17" fmla="*/ 45661 h 1225444"/>
                <a:gd name="connsiteX18" fmla="*/ 1180368 w 1226051"/>
                <a:gd name="connsiteY18" fmla="*/ 567061 h 1225444"/>
                <a:gd name="connsiteX19" fmla="*/ 1226051 w 1226051"/>
                <a:gd name="connsiteY19" fmla="*/ 612105 h 1225444"/>
                <a:gd name="connsiteX20" fmla="*/ 1226051 w 1226051"/>
                <a:gd name="connsiteY20" fmla="*/ 612722 h 1225444"/>
                <a:gd name="connsiteX21" fmla="*/ 1226051 w 1226051"/>
                <a:gd name="connsiteY21" fmla="*/ 612722 h 1225444"/>
                <a:gd name="connsiteX22" fmla="*/ 1180985 w 1226051"/>
                <a:gd name="connsiteY22" fmla="*/ 658383 h 1225444"/>
                <a:gd name="connsiteX23" fmla="*/ 1179750 w 1226051"/>
                <a:gd name="connsiteY23" fmla="*/ 658383 h 1225444"/>
                <a:gd name="connsiteX24" fmla="*/ 658092 w 1226051"/>
                <a:gd name="connsiteY24" fmla="*/ 1179784 h 1225444"/>
                <a:gd name="connsiteX25" fmla="*/ 613026 w 1226051"/>
                <a:gd name="connsiteY25" fmla="*/ 1225445 h 1225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26051" h="1225444">
                  <a:moveTo>
                    <a:pt x="613026" y="1225445"/>
                  </a:moveTo>
                  <a:cubicBezTo>
                    <a:pt x="587715" y="1225445"/>
                    <a:pt x="567342" y="1205699"/>
                    <a:pt x="567342" y="1180401"/>
                  </a:cubicBezTo>
                  <a:lnTo>
                    <a:pt x="567342" y="1179784"/>
                  </a:lnTo>
                  <a:lnTo>
                    <a:pt x="567342" y="1179784"/>
                  </a:lnTo>
                  <a:cubicBezTo>
                    <a:pt x="566725" y="892242"/>
                    <a:pt x="333985" y="659001"/>
                    <a:pt x="45684" y="658383"/>
                  </a:cubicBezTo>
                  <a:cubicBezTo>
                    <a:pt x="20373" y="658383"/>
                    <a:pt x="0" y="638021"/>
                    <a:pt x="0" y="612722"/>
                  </a:cubicBezTo>
                  <a:lnTo>
                    <a:pt x="0" y="612722"/>
                  </a:lnTo>
                  <a:cubicBezTo>
                    <a:pt x="0" y="587424"/>
                    <a:pt x="20373" y="567061"/>
                    <a:pt x="45684" y="567061"/>
                  </a:cubicBezTo>
                  <a:lnTo>
                    <a:pt x="45684" y="567061"/>
                  </a:lnTo>
                  <a:lnTo>
                    <a:pt x="45684" y="567061"/>
                  </a:lnTo>
                  <a:cubicBezTo>
                    <a:pt x="333367" y="566444"/>
                    <a:pt x="566725" y="333203"/>
                    <a:pt x="567342" y="45661"/>
                  </a:cubicBezTo>
                  <a:cubicBezTo>
                    <a:pt x="567342" y="20362"/>
                    <a:pt x="587715" y="0"/>
                    <a:pt x="612408" y="0"/>
                  </a:cubicBezTo>
                  <a:lnTo>
                    <a:pt x="612408" y="0"/>
                  </a:lnTo>
                  <a:lnTo>
                    <a:pt x="613026" y="0"/>
                  </a:lnTo>
                  <a:cubicBezTo>
                    <a:pt x="638337" y="0"/>
                    <a:pt x="658709" y="19745"/>
                    <a:pt x="658709" y="45044"/>
                  </a:cubicBezTo>
                  <a:lnTo>
                    <a:pt x="658709" y="45044"/>
                  </a:lnTo>
                  <a:lnTo>
                    <a:pt x="658709" y="45661"/>
                  </a:lnTo>
                  <a:lnTo>
                    <a:pt x="658709" y="45661"/>
                  </a:lnTo>
                  <a:cubicBezTo>
                    <a:pt x="659327" y="333203"/>
                    <a:pt x="892067" y="566444"/>
                    <a:pt x="1180368" y="567061"/>
                  </a:cubicBezTo>
                  <a:cubicBezTo>
                    <a:pt x="1205679" y="567061"/>
                    <a:pt x="1226051" y="586807"/>
                    <a:pt x="1226051" y="612105"/>
                  </a:cubicBezTo>
                  <a:lnTo>
                    <a:pt x="1226051" y="612722"/>
                  </a:lnTo>
                  <a:lnTo>
                    <a:pt x="1226051" y="612722"/>
                  </a:lnTo>
                  <a:cubicBezTo>
                    <a:pt x="1226051" y="638021"/>
                    <a:pt x="1205679" y="658383"/>
                    <a:pt x="1180985" y="658383"/>
                  </a:cubicBezTo>
                  <a:lnTo>
                    <a:pt x="1179750" y="658383"/>
                  </a:lnTo>
                  <a:cubicBezTo>
                    <a:pt x="892067" y="658383"/>
                    <a:pt x="658709" y="891625"/>
                    <a:pt x="658092" y="1179784"/>
                  </a:cubicBezTo>
                  <a:cubicBezTo>
                    <a:pt x="658709" y="1204466"/>
                    <a:pt x="638337" y="1224828"/>
                    <a:pt x="613026" y="1225445"/>
                  </a:cubicBezTo>
                  <a:close/>
                </a:path>
              </a:pathLst>
            </a:custGeom>
            <a:solidFill>
              <a:srgbClr val="76CAE7"/>
            </a:solidFill>
            <a:ln w="6173" cap="flat">
              <a:noFill/>
              <a:prstDash val="solid"/>
              <a:miter/>
            </a:ln>
          </p:spPr>
          <p:txBody>
            <a:bodyPr rtlCol="0" anchor="ctr"/>
            <a:lstStyle/>
            <a:p>
              <a:endParaRPr lang="en-NL"/>
            </a:p>
          </p:txBody>
        </p:sp>
        <p:sp>
          <p:nvSpPr>
            <p:cNvPr id="46" name="Freeform 45">
              <a:extLst>
                <a:ext uri="{FF2B5EF4-FFF2-40B4-BE49-F238E27FC236}">
                  <a16:creationId xmlns:a16="http://schemas.microsoft.com/office/drawing/2014/main" id="{49F2335B-7AF9-B112-B86B-9B962A341AF7}"/>
                </a:ext>
              </a:extLst>
            </p:cNvPr>
            <p:cNvSpPr/>
            <p:nvPr/>
          </p:nvSpPr>
          <p:spPr>
            <a:xfrm>
              <a:off x="6287599" y="3923768"/>
              <a:ext cx="979729" cy="979244"/>
            </a:xfrm>
            <a:custGeom>
              <a:avLst/>
              <a:gdLst>
                <a:gd name="connsiteX0" fmla="*/ 490173 w 979729"/>
                <a:gd name="connsiteY0" fmla="*/ 979245 h 979244"/>
                <a:gd name="connsiteX1" fmla="*/ 453750 w 979729"/>
                <a:gd name="connsiteY1" fmla="*/ 942840 h 979244"/>
                <a:gd name="connsiteX2" fmla="*/ 453750 w 979729"/>
                <a:gd name="connsiteY2" fmla="*/ 942840 h 979244"/>
                <a:gd name="connsiteX3" fmla="*/ 36423 w 979729"/>
                <a:gd name="connsiteY3" fmla="*/ 525719 h 979244"/>
                <a:gd name="connsiteX4" fmla="*/ 0 w 979729"/>
                <a:gd name="connsiteY4" fmla="*/ 489314 h 979244"/>
                <a:gd name="connsiteX5" fmla="*/ 0 w 979729"/>
                <a:gd name="connsiteY5" fmla="*/ 489314 h 979244"/>
                <a:gd name="connsiteX6" fmla="*/ 36423 w 979729"/>
                <a:gd name="connsiteY6" fmla="*/ 452908 h 979244"/>
                <a:gd name="connsiteX7" fmla="*/ 36423 w 979729"/>
                <a:gd name="connsiteY7" fmla="*/ 452908 h 979244"/>
                <a:gd name="connsiteX8" fmla="*/ 36423 w 979729"/>
                <a:gd name="connsiteY8" fmla="*/ 452908 h 979244"/>
                <a:gd name="connsiteX9" fmla="*/ 453133 w 979729"/>
                <a:gd name="connsiteY9" fmla="*/ 36405 h 979244"/>
                <a:gd name="connsiteX10" fmla="*/ 489556 w 979729"/>
                <a:gd name="connsiteY10" fmla="*/ 0 h 979244"/>
                <a:gd name="connsiteX11" fmla="*/ 489556 w 979729"/>
                <a:gd name="connsiteY11" fmla="*/ 0 h 979244"/>
                <a:gd name="connsiteX12" fmla="*/ 525979 w 979729"/>
                <a:gd name="connsiteY12" fmla="*/ 36405 h 979244"/>
                <a:gd name="connsiteX13" fmla="*/ 525979 w 979729"/>
                <a:gd name="connsiteY13" fmla="*/ 36405 h 979244"/>
                <a:gd name="connsiteX14" fmla="*/ 943306 w 979729"/>
                <a:gd name="connsiteY14" fmla="*/ 453526 h 979244"/>
                <a:gd name="connsiteX15" fmla="*/ 979730 w 979729"/>
                <a:gd name="connsiteY15" fmla="*/ 489931 h 979244"/>
                <a:gd name="connsiteX16" fmla="*/ 943306 w 979729"/>
                <a:gd name="connsiteY16" fmla="*/ 526337 h 979244"/>
                <a:gd name="connsiteX17" fmla="*/ 943306 w 979729"/>
                <a:gd name="connsiteY17" fmla="*/ 526337 h 979244"/>
                <a:gd name="connsiteX18" fmla="*/ 943306 w 979729"/>
                <a:gd name="connsiteY18" fmla="*/ 526337 h 979244"/>
                <a:gd name="connsiteX19" fmla="*/ 525979 w 979729"/>
                <a:gd name="connsiteY19" fmla="*/ 943457 h 979244"/>
                <a:gd name="connsiteX20" fmla="*/ 490173 w 979729"/>
                <a:gd name="connsiteY20" fmla="*/ 979245 h 97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79729" h="979244">
                  <a:moveTo>
                    <a:pt x="490173" y="979245"/>
                  </a:moveTo>
                  <a:cubicBezTo>
                    <a:pt x="469801" y="979245"/>
                    <a:pt x="453750" y="963202"/>
                    <a:pt x="453750" y="942840"/>
                  </a:cubicBezTo>
                  <a:lnTo>
                    <a:pt x="453750" y="942840"/>
                  </a:lnTo>
                  <a:cubicBezTo>
                    <a:pt x="453750" y="712683"/>
                    <a:pt x="266694" y="526337"/>
                    <a:pt x="36423" y="525719"/>
                  </a:cubicBezTo>
                  <a:cubicBezTo>
                    <a:pt x="16051" y="525719"/>
                    <a:pt x="0" y="509676"/>
                    <a:pt x="0" y="489314"/>
                  </a:cubicBezTo>
                  <a:lnTo>
                    <a:pt x="0" y="489314"/>
                  </a:lnTo>
                  <a:cubicBezTo>
                    <a:pt x="0" y="468952"/>
                    <a:pt x="16051" y="452908"/>
                    <a:pt x="36423" y="452908"/>
                  </a:cubicBezTo>
                  <a:lnTo>
                    <a:pt x="36423" y="452908"/>
                  </a:lnTo>
                  <a:lnTo>
                    <a:pt x="36423" y="452908"/>
                  </a:lnTo>
                  <a:cubicBezTo>
                    <a:pt x="266694" y="452908"/>
                    <a:pt x="453133" y="266562"/>
                    <a:pt x="453133" y="36405"/>
                  </a:cubicBezTo>
                  <a:cubicBezTo>
                    <a:pt x="453133" y="16043"/>
                    <a:pt x="469801" y="0"/>
                    <a:pt x="489556" y="0"/>
                  </a:cubicBezTo>
                  <a:lnTo>
                    <a:pt x="489556" y="0"/>
                  </a:lnTo>
                  <a:cubicBezTo>
                    <a:pt x="509929" y="0"/>
                    <a:pt x="525979" y="16660"/>
                    <a:pt x="525979" y="36405"/>
                  </a:cubicBezTo>
                  <a:lnTo>
                    <a:pt x="525979" y="36405"/>
                  </a:lnTo>
                  <a:cubicBezTo>
                    <a:pt x="525979" y="266562"/>
                    <a:pt x="713036" y="452908"/>
                    <a:pt x="943306" y="453526"/>
                  </a:cubicBezTo>
                  <a:cubicBezTo>
                    <a:pt x="963679" y="453526"/>
                    <a:pt x="979730" y="469569"/>
                    <a:pt x="979730" y="489931"/>
                  </a:cubicBezTo>
                  <a:cubicBezTo>
                    <a:pt x="979730" y="510293"/>
                    <a:pt x="963679" y="526337"/>
                    <a:pt x="943306" y="526337"/>
                  </a:cubicBezTo>
                  <a:lnTo>
                    <a:pt x="943306" y="526337"/>
                  </a:lnTo>
                  <a:lnTo>
                    <a:pt x="943306" y="526337"/>
                  </a:lnTo>
                  <a:cubicBezTo>
                    <a:pt x="713036" y="526337"/>
                    <a:pt x="526597" y="713300"/>
                    <a:pt x="525979" y="943457"/>
                  </a:cubicBezTo>
                  <a:cubicBezTo>
                    <a:pt x="526597" y="962585"/>
                    <a:pt x="510546" y="979245"/>
                    <a:pt x="490173" y="979245"/>
                  </a:cubicBezTo>
                  <a:close/>
                </a:path>
              </a:pathLst>
            </a:custGeom>
            <a:solidFill>
              <a:srgbClr val="76CAE7"/>
            </a:solidFill>
            <a:ln w="6173" cap="flat">
              <a:noFill/>
              <a:prstDash val="solid"/>
              <a:miter/>
            </a:ln>
          </p:spPr>
          <p:txBody>
            <a:bodyPr rtlCol="0" anchor="ctr"/>
            <a:lstStyle/>
            <a:p>
              <a:endParaRPr lang="en-NL"/>
            </a:p>
          </p:txBody>
        </p:sp>
        <p:sp>
          <p:nvSpPr>
            <p:cNvPr id="47" name="Freeform 46">
              <a:extLst>
                <a:ext uri="{FF2B5EF4-FFF2-40B4-BE49-F238E27FC236}">
                  <a16:creationId xmlns:a16="http://schemas.microsoft.com/office/drawing/2014/main" id="{29BE9297-59EF-FE8B-E082-48D412527267}"/>
                </a:ext>
              </a:extLst>
            </p:cNvPr>
            <p:cNvSpPr/>
            <p:nvPr/>
          </p:nvSpPr>
          <p:spPr>
            <a:xfrm>
              <a:off x="3468684" y="1105629"/>
              <a:ext cx="3186928" cy="3184766"/>
            </a:xfrm>
            <a:custGeom>
              <a:avLst/>
              <a:gdLst>
                <a:gd name="connsiteX0" fmla="*/ 3143023 w 3186928"/>
                <a:gd name="connsiteY0" fmla="*/ 1222468 h 3184768"/>
                <a:gd name="connsiteX1" fmla="*/ 1963890 w 3186928"/>
                <a:gd name="connsiteY1" fmla="*/ 3140851 h 3184768"/>
                <a:gd name="connsiteX2" fmla="*/ 43940 w 3186928"/>
                <a:gd name="connsiteY2" fmla="*/ 1962301 h 3184768"/>
                <a:gd name="connsiteX3" fmla="*/ 1223073 w 3186928"/>
                <a:gd name="connsiteY3" fmla="*/ 43918 h 3184768"/>
                <a:gd name="connsiteX4" fmla="*/ 1223073 w 3186928"/>
                <a:gd name="connsiteY4" fmla="*/ 43918 h 3184768"/>
                <a:gd name="connsiteX5" fmla="*/ 3143023 w 3186928"/>
                <a:gd name="connsiteY5" fmla="*/ 1222468 h 3184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6928" h="3184768">
                  <a:moveTo>
                    <a:pt x="3143023" y="1222468"/>
                  </a:moveTo>
                  <a:cubicBezTo>
                    <a:pt x="3347364" y="2077688"/>
                    <a:pt x="2818915" y="2936610"/>
                    <a:pt x="1963890" y="3140851"/>
                  </a:cubicBezTo>
                  <a:cubicBezTo>
                    <a:pt x="1108864" y="3345091"/>
                    <a:pt x="248282" y="2817521"/>
                    <a:pt x="43940" y="1962301"/>
                  </a:cubicBezTo>
                  <a:cubicBezTo>
                    <a:pt x="-160402" y="1107081"/>
                    <a:pt x="367430" y="248159"/>
                    <a:pt x="1223073" y="43918"/>
                  </a:cubicBezTo>
                  <a:lnTo>
                    <a:pt x="1223073" y="43918"/>
                  </a:lnTo>
                  <a:cubicBezTo>
                    <a:pt x="2078716" y="-160323"/>
                    <a:pt x="2938063" y="367248"/>
                    <a:pt x="3143023" y="1222468"/>
                  </a:cubicBezTo>
                  <a:close/>
                </a:path>
              </a:pathLst>
            </a:custGeom>
            <a:gradFill flip="none" rotWithShape="1">
              <a:gsLst>
                <a:gs pos="0">
                  <a:srgbClr val="589DED"/>
                </a:gs>
                <a:gs pos="100000">
                  <a:srgbClr val="047AD5"/>
                </a:gs>
              </a:gsLst>
              <a:path path="circle">
                <a:fillToRect l="100000" t="100000"/>
              </a:path>
              <a:tileRect r="-100000" b="-100000"/>
            </a:gradFill>
            <a:ln w="6173" cap="flat">
              <a:noFill/>
              <a:prstDash val="solid"/>
              <a:miter/>
            </a:ln>
          </p:spPr>
          <p:txBody>
            <a:bodyPr rtlCol="0" anchor="ctr"/>
            <a:lstStyle/>
            <a:p>
              <a:endParaRPr lang="en-NL"/>
            </a:p>
          </p:txBody>
        </p:sp>
        <p:grpSp>
          <p:nvGrpSpPr>
            <p:cNvPr id="48" name="Graphic 1042">
              <a:extLst>
                <a:ext uri="{FF2B5EF4-FFF2-40B4-BE49-F238E27FC236}">
                  <a16:creationId xmlns:a16="http://schemas.microsoft.com/office/drawing/2014/main" id="{5F1480F0-5007-065F-A7ED-18FFDBA6F60E}"/>
                </a:ext>
              </a:extLst>
            </p:cNvPr>
            <p:cNvGrpSpPr/>
            <p:nvPr/>
          </p:nvGrpSpPr>
          <p:grpSpPr>
            <a:xfrm>
              <a:off x="3446756" y="1606870"/>
              <a:ext cx="3184319" cy="2170257"/>
              <a:chOff x="3446756" y="1606870"/>
              <a:chExt cx="3184319" cy="2170257"/>
            </a:xfrm>
            <a:solidFill>
              <a:srgbClr val="F2F2F2"/>
            </a:solidFill>
          </p:grpSpPr>
          <p:sp>
            <p:nvSpPr>
              <p:cNvPr id="50" name="Freeform 49">
                <a:extLst>
                  <a:ext uri="{FF2B5EF4-FFF2-40B4-BE49-F238E27FC236}">
                    <a16:creationId xmlns:a16="http://schemas.microsoft.com/office/drawing/2014/main" id="{CB499D2B-E016-779E-D734-49245E83B288}"/>
                  </a:ext>
                </a:extLst>
              </p:cNvPr>
              <p:cNvSpPr/>
              <p:nvPr/>
            </p:nvSpPr>
            <p:spPr>
              <a:xfrm>
                <a:off x="3446756" y="2466309"/>
                <a:ext cx="1200150" cy="1310818"/>
              </a:xfrm>
              <a:custGeom>
                <a:avLst/>
                <a:gdLst>
                  <a:gd name="connsiteX0" fmla="*/ 761000 w 1200150"/>
                  <a:gd name="connsiteY0" fmla="*/ 1310602 h 1310818"/>
                  <a:gd name="connsiteX1" fmla="*/ 1199934 w 1200150"/>
                  <a:gd name="connsiteY1" fmla="*/ 899653 h 1310818"/>
                  <a:gd name="connsiteX2" fmla="*/ 788781 w 1200150"/>
                  <a:gd name="connsiteY2" fmla="*/ 460936 h 1310818"/>
                  <a:gd name="connsiteX3" fmla="*/ 783225 w 1200150"/>
                  <a:gd name="connsiteY3" fmla="*/ 460936 h 1310818"/>
                  <a:gd name="connsiteX4" fmla="*/ 762235 w 1200150"/>
                  <a:gd name="connsiteY4" fmla="*/ 460936 h 1310818"/>
                  <a:gd name="connsiteX5" fmla="*/ 764087 w 1200150"/>
                  <a:gd name="connsiteY5" fmla="*/ 424531 h 1310818"/>
                  <a:gd name="connsiteX6" fmla="*/ 333179 w 1200150"/>
                  <a:gd name="connsiteY6" fmla="*/ 6 h 1310818"/>
                  <a:gd name="connsiteX7" fmla="*/ 14010 w 1200150"/>
                  <a:gd name="connsiteY7" fmla="*/ 6 h 1310818"/>
                  <a:gd name="connsiteX8" fmla="*/ 428250 w 1200150"/>
                  <a:gd name="connsiteY8" fmla="*/ 1310602 h 1310818"/>
                  <a:gd name="connsiteX9" fmla="*/ 761000 w 1200150"/>
                  <a:gd name="connsiteY9" fmla="*/ 1310602 h 1310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00150" h="1310818">
                    <a:moveTo>
                      <a:pt x="761000" y="1310602"/>
                    </a:moveTo>
                    <a:cubicBezTo>
                      <a:pt x="995592" y="1318007"/>
                      <a:pt x="1191909" y="1134129"/>
                      <a:pt x="1199934" y="899653"/>
                    </a:cubicBezTo>
                    <a:cubicBezTo>
                      <a:pt x="1207342" y="665177"/>
                      <a:pt x="1023373" y="468958"/>
                      <a:pt x="788781" y="460936"/>
                    </a:cubicBezTo>
                    <a:cubicBezTo>
                      <a:pt x="786929" y="460936"/>
                      <a:pt x="785077" y="460936"/>
                      <a:pt x="783225" y="460936"/>
                    </a:cubicBezTo>
                    <a:cubicBezTo>
                      <a:pt x="776434" y="460936"/>
                      <a:pt x="769026" y="460936"/>
                      <a:pt x="762235" y="460936"/>
                    </a:cubicBezTo>
                    <a:cubicBezTo>
                      <a:pt x="763470" y="448595"/>
                      <a:pt x="764087" y="436871"/>
                      <a:pt x="764087" y="424531"/>
                    </a:cubicBezTo>
                    <a:cubicBezTo>
                      <a:pt x="762235" y="188204"/>
                      <a:pt x="569005" y="-1228"/>
                      <a:pt x="333179" y="6"/>
                    </a:cubicBezTo>
                    <a:lnTo>
                      <a:pt x="14010" y="6"/>
                    </a:lnTo>
                    <a:cubicBezTo>
                      <a:pt x="-48959" y="476362"/>
                      <a:pt x="102291" y="956421"/>
                      <a:pt x="428250" y="1310602"/>
                    </a:cubicBezTo>
                    <a:lnTo>
                      <a:pt x="761000" y="1310602"/>
                    </a:lnTo>
                    <a:close/>
                  </a:path>
                </a:pathLst>
              </a:custGeom>
              <a:solidFill>
                <a:srgbClr val="F2F2F2"/>
              </a:solidFill>
              <a:ln w="6173" cap="flat">
                <a:noFill/>
                <a:prstDash val="solid"/>
                <a:miter/>
              </a:ln>
            </p:spPr>
            <p:txBody>
              <a:bodyPr rtlCol="0" anchor="ctr"/>
              <a:lstStyle/>
              <a:p>
                <a:endParaRPr lang="en-NL"/>
              </a:p>
            </p:txBody>
          </p:sp>
          <p:sp>
            <p:nvSpPr>
              <p:cNvPr id="51" name="Freeform 50">
                <a:extLst>
                  <a:ext uri="{FF2B5EF4-FFF2-40B4-BE49-F238E27FC236}">
                    <a16:creationId xmlns:a16="http://schemas.microsoft.com/office/drawing/2014/main" id="{ACE386AE-EC98-7BEB-303E-F2FDAC169F99}"/>
                  </a:ext>
                </a:extLst>
              </p:cNvPr>
              <p:cNvSpPr/>
              <p:nvPr/>
            </p:nvSpPr>
            <p:spPr>
              <a:xfrm>
                <a:off x="5088709" y="1606870"/>
                <a:ext cx="1542366" cy="1342000"/>
              </a:xfrm>
              <a:custGeom>
                <a:avLst/>
                <a:gdLst>
                  <a:gd name="connsiteX0" fmla="*/ 1542135 w 1542366"/>
                  <a:gd name="connsiteY0" fmla="*/ 794656 h 1342000"/>
                  <a:gd name="connsiteX1" fmla="*/ 1540283 w 1542366"/>
                  <a:gd name="connsiteY1" fmla="*/ 782932 h 1342000"/>
                  <a:gd name="connsiteX2" fmla="*/ 1175431 w 1542366"/>
                  <a:gd name="connsiteY2" fmla="*/ 35694 h 1342000"/>
                  <a:gd name="connsiteX3" fmla="*/ 529686 w 1542366"/>
                  <a:gd name="connsiteY3" fmla="*/ 311512 h 1342000"/>
                  <a:gd name="connsiteX4" fmla="*/ 521043 w 1542366"/>
                  <a:gd name="connsiteY4" fmla="*/ 334342 h 1342000"/>
                  <a:gd name="connsiteX5" fmla="*/ 503757 w 1542366"/>
                  <a:gd name="connsiteY5" fmla="*/ 443559 h 1342000"/>
                  <a:gd name="connsiteX6" fmla="*/ 451901 w 1542366"/>
                  <a:gd name="connsiteY6" fmla="*/ 440474 h 1342000"/>
                  <a:gd name="connsiteX7" fmla="*/ 2 w 1542366"/>
                  <a:gd name="connsiteY7" fmla="*/ 889680 h 1342000"/>
                  <a:gd name="connsiteX8" fmla="*/ 301268 w 1542366"/>
                  <a:gd name="connsiteY8" fmla="*/ 1316056 h 1342000"/>
                  <a:gd name="connsiteX9" fmla="*/ 442023 w 1542366"/>
                  <a:gd name="connsiteY9" fmla="*/ 1341972 h 1342000"/>
                  <a:gd name="connsiteX10" fmla="*/ 968620 w 1542366"/>
                  <a:gd name="connsiteY10" fmla="*/ 1341972 h 1342000"/>
                  <a:gd name="connsiteX11" fmla="*/ 1542135 w 1542366"/>
                  <a:gd name="connsiteY11" fmla="*/ 794656 h 134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42366" h="1342000">
                    <a:moveTo>
                      <a:pt x="1542135" y="794656"/>
                    </a:moveTo>
                    <a:cubicBezTo>
                      <a:pt x="1542753" y="790953"/>
                      <a:pt x="1542135" y="786634"/>
                      <a:pt x="1540283" y="782932"/>
                    </a:cubicBezTo>
                    <a:cubicBezTo>
                      <a:pt x="1489044" y="505263"/>
                      <a:pt x="1362488" y="246722"/>
                      <a:pt x="1175431" y="35694"/>
                    </a:cubicBezTo>
                    <a:cubicBezTo>
                      <a:pt x="921084" y="-66118"/>
                      <a:pt x="631548" y="57291"/>
                      <a:pt x="529686" y="311512"/>
                    </a:cubicBezTo>
                    <a:cubicBezTo>
                      <a:pt x="526599" y="318916"/>
                      <a:pt x="524130" y="326938"/>
                      <a:pt x="521043" y="334342"/>
                    </a:cubicBezTo>
                    <a:cubicBezTo>
                      <a:pt x="510548" y="370131"/>
                      <a:pt x="504992" y="406536"/>
                      <a:pt x="503757" y="443559"/>
                    </a:cubicBezTo>
                    <a:cubicBezTo>
                      <a:pt x="486472" y="441708"/>
                      <a:pt x="469186" y="440474"/>
                      <a:pt x="451901" y="440474"/>
                    </a:cubicBezTo>
                    <a:cubicBezTo>
                      <a:pt x="203109" y="439857"/>
                      <a:pt x="620" y="641012"/>
                      <a:pt x="2" y="889680"/>
                    </a:cubicBezTo>
                    <a:cubicBezTo>
                      <a:pt x="-615" y="1080963"/>
                      <a:pt x="120385" y="1252500"/>
                      <a:pt x="301268" y="1316056"/>
                    </a:cubicBezTo>
                    <a:cubicBezTo>
                      <a:pt x="345717" y="1333333"/>
                      <a:pt x="393870" y="1342589"/>
                      <a:pt x="442023" y="1341972"/>
                    </a:cubicBezTo>
                    <a:lnTo>
                      <a:pt x="968620" y="1341972"/>
                    </a:lnTo>
                    <a:cubicBezTo>
                      <a:pt x="1179753" y="1182158"/>
                      <a:pt x="1372365" y="998896"/>
                      <a:pt x="1542135" y="794656"/>
                    </a:cubicBezTo>
                    <a:close/>
                  </a:path>
                </a:pathLst>
              </a:custGeom>
              <a:solidFill>
                <a:srgbClr val="F2F2F2"/>
              </a:solidFill>
              <a:ln w="6173" cap="flat">
                <a:noFill/>
                <a:prstDash val="solid"/>
                <a:miter/>
              </a:ln>
            </p:spPr>
            <p:txBody>
              <a:bodyPr rtlCol="0" anchor="ctr"/>
              <a:lstStyle/>
              <a:p>
                <a:endParaRPr lang="en-NL"/>
              </a:p>
            </p:txBody>
          </p:sp>
        </p:grpSp>
        <p:sp>
          <p:nvSpPr>
            <p:cNvPr id="49" name="Freeform 48">
              <a:extLst>
                <a:ext uri="{FF2B5EF4-FFF2-40B4-BE49-F238E27FC236}">
                  <a16:creationId xmlns:a16="http://schemas.microsoft.com/office/drawing/2014/main" id="{53A86757-35E7-DBF1-7DE3-15895E2DC1B2}"/>
                </a:ext>
              </a:extLst>
            </p:cNvPr>
            <p:cNvSpPr/>
            <p:nvPr/>
          </p:nvSpPr>
          <p:spPr>
            <a:xfrm>
              <a:off x="2855800" y="1044778"/>
              <a:ext cx="4412090" cy="3190591"/>
            </a:xfrm>
            <a:custGeom>
              <a:avLst/>
              <a:gdLst>
                <a:gd name="connsiteX0" fmla="*/ 4331891 w 4412090"/>
                <a:gd name="connsiteY0" fmla="*/ 323820 h 3190591"/>
                <a:gd name="connsiteX1" fmla="*/ 3253386 w 4412090"/>
                <a:gd name="connsiteY1" fmla="*/ 25789 h 3190591"/>
                <a:gd name="connsiteX2" fmla="*/ 2713207 w 4412090"/>
                <a:gd name="connsiteY2" fmla="*/ 143027 h 3190591"/>
                <a:gd name="connsiteX3" fmla="*/ 3109544 w 4412090"/>
                <a:gd name="connsiteY3" fmla="*/ 341714 h 3190591"/>
                <a:gd name="connsiteX4" fmla="*/ 3295365 w 4412090"/>
                <a:gd name="connsiteY4" fmla="*/ 302224 h 3190591"/>
                <a:gd name="connsiteX5" fmla="*/ 3581814 w 4412090"/>
                <a:gd name="connsiteY5" fmla="*/ 279393 h 3190591"/>
                <a:gd name="connsiteX6" fmla="*/ 4090508 w 4412090"/>
                <a:gd name="connsiteY6" fmla="*/ 467591 h 3190591"/>
                <a:gd name="connsiteX7" fmla="*/ 4090508 w 4412090"/>
                <a:gd name="connsiteY7" fmla="*/ 467591 h 3190591"/>
                <a:gd name="connsiteX8" fmla="*/ 3860855 w 4412090"/>
                <a:gd name="connsiteY8" fmla="*/ 1245681 h 3190591"/>
                <a:gd name="connsiteX9" fmla="*/ 2628013 w 4412090"/>
                <a:gd name="connsiteY9" fmla="*/ 2296503 h 3190591"/>
                <a:gd name="connsiteX10" fmla="*/ 1116130 w 4412090"/>
                <a:gd name="connsiteY10" fmla="*/ 2883309 h 3190591"/>
                <a:gd name="connsiteX11" fmla="*/ 320369 w 4412090"/>
                <a:gd name="connsiteY11" fmla="*/ 2718559 h 3190591"/>
                <a:gd name="connsiteX12" fmla="*/ 550640 w 4412090"/>
                <a:gd name="connsiteY12" fmla="*/ 1941704 h 3190591"/>
                <a:gd name="connsiteX13" fmla="*/ 622870 w 4412090"/>
                <a:gd name="connsiteY13" fmla="*/ 1839892 h 3190591"/>
                <a:gd name="connsiteX14" fmla="*/ 629660 w 4412090"/>
                <a:gd name="connsiteY14" fmla="*/ 1417218 h 3190591"/>
                <a:gd name="connsiteX15" fmla="*/ 325926 w 4412090"/>
                <a:gd name="connsiteY15" fmla="*/ 1773251 h 3190591"/>
                <a:gd name="connsiteX16" fmla="*/ 80221 w 4412090"/>
                <a:gd name="connsiteY16" fmla="*/ 2861096 h 3190591"/>
                <a:gd name="connsiteX17" fmla="*/ 832768 w 4412090"/>
                <a:gd name="connsiteY17" fmla="*/ 3185043 h 3190591"/>
                <a:gd name="connsiteX18" fmla="*/ 1157492 w 4412090"/>
                <a:gd name="connsiteY18" fmla="*/ 3159127 h 3190591"/>
                <a:gd name="connsiteX19" fmla="*/ 2771855 w 4412090"/>
                <a:gd name="connsiteY19" fmla="*/ 2536532 h 3190591"/>
                <a:gd name="connsiteX20" fmla="*/ 4085570 w 4412090"/>
                <a:gd name="connsiteY20" fmla="*/ 1412899 h 3190591"/>
                <a:gd name="connsiteX21" fmla="*/ 4331891 w 4412090"/>
                <a:gd name="connsiteY21" fmla="*/ 323820 h 3190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412090" h="3190591">
                  <a:moveTo>
                    <a:pt x="4331891" y="323820"/>
                  </a:moveTo>
                  <a:cubicBezTo>
                    <a:pt x="4168294" y="52322"/>
                    <a:pt x="3786774" y="-53809"/>
                    <a:pt x="3253386" y="25789"/>
                  </a:cubicBezTo>
                  <a:cubicBezTo>
                    <a:pt x="3070651" y="51705"/>
                    <a:pt x="2889768" y="90579"/>
                    <a:pt x="2713207" y="143027"/>
                  </a:cubicBezTo>
                  <a:cubicBezTo>
                    <a:pt x="2853345" y="191773"/>
                    <a:pt x="2987309" y="258414"/>
                    <a:pt x="3109544" y="341714"/>
                  </a:cubicBezTo>
                  <a:cubicBezTo>
                    <a:pt x="3171896" y="328140"/>
                    <a:pt x="3234865" y="311479"/>
                    <a:pt x="3295365" y="302224"/>
                  </a:cubicBezTo>
                  <a:cubicBezTo>
                    <a:pt x="3389819" y="287415"/>
                    <a:pt x="3485508" y="280010"/>
                    <a:pt x="3581814" y="279393"/>
                  </a:cubicBezTo>
                  <a:cubicBezTo>
                    <a:pt x="3771957" y="252243"/>
                    <a:pt x="3963335" y="322586"/>
                    <a:pt x="4090508" y="467591"/>
                  </a:cubicBezTo>
                  <a:lnTo>
                    <a:pt x="4090508" y="467591"/>
                  </a:lnTo>
                  <a:cubicBezTo>
                    <a:pt x="4189901" y="632958"/>
                    <a:pt x="4105942" y="916180"/>
                    <a:pt x="3860855" y="1245681"/>
                  </a:cubicBezTo>
                  <a:cubicBezTo>
                    <a:pt x="3519462" y="1670205"/>
                    <a:pt x="3101518" y="2026855"/>
                    <a:pt x="2628013" y="2296503"/>
                  </a:cubicBezTo>
                  <a:cubicBezTo>
                    <a:pt x="2165620" y="2585278"/>
                    <a:pt x="1652605" y="2783966"/>
                    <a:pt x="1116130" y="2883309"/>
                  </a:cubicBezTo>
                  <a:cubicBezTo>
                    <a:pt x="709916" y="2943780"/>
                    <a:pt x="419762" y="2883309"/>
                    <a:pt x="320369" y="2718559"/>
                  </a:cubicBezTo>
                  <a:cubicBezTo>
                    <a:pt x="220977" y="2553809"/>
                    <a:pt x="304936" y="2269970"/>
                    <a:pt x="550640" y="1941704"/>
                  </a:cubicBezTo>
                  <a:cubicBezTo>
                    <a:pt x="580890" y="1900979"/>
                    <a:pt x="588298" y="1881234"/>
                    <a:pt x="622870" y="1839892"/>
                  </a:cubicBezTo>
                  <a:cubicBezTo>
                    <a:pt x="606819" y="1699206"/>
                    <a:pt x="608671" y="1557287"/>
                    <a:pt x="629660" y="1417218"/>
                  </a:cubicBezTo>
                  <a:cubicBezTo>
                    <a:pt x="519155" y="1527669"/>
                    <a:pt x="417910" y="1646758"/>
                    <a:pt x="325926" y="1773251"/>
                  </a:cubicBezTo>
                  <a:cubicBezTo>
                    <a:pt x="4288" y="2202712"/>
                    <a:pt x="-82758" y="2589597"/>
                    <a:pt x="80221" y="2861096"/>
                  </a:cubicBezTo>
                  <a:cubicBezTo>
                    <a:pt x="255548" y="3095572"/>
                    <a:pt x="541997" y="3218980"/>
                    <a:pt x="832768" y="3185043"/>
                  </a:cubicBezTo>
                  <a:cubicBezTo>
                    <a:pt x="941421" y="3184426"/>
                    <a:pt x="1050074" y="3175787"/>
                    <a:pt x="1157492" y="3159127"/>
                  </a:cubicBezTo>
                  <a:cubicBezTo>
                    <a:pt x="1729773" y="3054847"/>
                    <a:pt x="2277360" y="2843819"/>
                    <a:pt x="2771855" y="2536532"/>
                  </a:cubicBezTo>
                  <a:cubicBezTo>
                    <a:pt x="3276228" y="2247756"/>
                    <a:pt x="3721952" y="1866424"/>
                    <a:pt x="4085570" y="1412899"/>
                  </a:cubicBezTo>
                  <a:cubicBezTo>
                    <a:pt x="4407825" y="982204"/>
                    <a:pt x="4494871" y="595319"/>
                    <a:pt x="4331891" y="323820"/>
                  </a:cubicBezTo>
                  <a:close/>
                </a:path>
              </a:pathLst>
            </a:custGeom>
            <a:solidFill>
              <a:srgbClr val="76CAE7"/>
            </a:solidFill>
            <a:ln w="6173" cap="flat">
              <a:noFill/>
              <a:prstDash val="solid"/>
              <a:miter/>
            </a:ln>
          </p:spPr>
          <p:txBody>
            <a:bodyPr rtlCol="0" anchor="ctr"/>
            <a:lstStyle/>
            <a:p>
              <a:endParaRPr lang="en-NL"/>
            </a:p>
          </p:txBody>
        </p:sp>
      </p:grpSp>
      <p:grpSp>
        <p:nvGrpSpPr>
          <p:cNvPr id="52" name="Group 51">
            <a:extLst>
              <a:ext uri="{FF2B5EF4-FFF2-40B4-BE49-F238E27FC236}">
                <a16:creationId xmlns:a16="http://schemas.microsoft.com/office/drawing/2014/main" id="{293368FB-0B2E-4D2E-B98F-C9B252887D56}"/>
              </a:ext>
            </a:extLst>
          </p:cNvPr>
          <p:cNvGrpSpPr/>
          <p:nvPr/>
        </p:nvGrpSpPr>
        <p:grpSpPr>
          <a:xfrm>
            <a:off x="5096729" y="5844362"/>
            <a:ext cx="666238" cy="484830"/>
            <a:chOff x="6013448" y="3571032"/>
            <a:chExt cx="1743209" cy="1268556"/>
          </a:xfrm>
        </p:grpSpPr>
        <p:sp>
          <p:nvSpPr>
            <p:cNvPr id="53" name="Freeform 52">
              <a:extLst>
                <a:ext uri="{FF2B5EF4-FFF2-40B4-BE49-F238E27FC236}">
                  <a16:creationId xmlns:a16="http://schemas.microsoft.com/office/drawing/2014/main" id="{DFA0C8BC-6BF2-75BA-A01C-5F52C816D9D2}"/>
                </a:ext>
              </a:extLst>
            </p:cNvPr>
            <p:cNvSpPr/>
            <p:nvPr/>
          </p:nvSpPr>
          <p:spPr>
            <a:xfrm>
              <a:off x="6013448" y="3571032"/>
              <a:ext cx="1743209" cy="1268556"/>
            </a:xfrm>
            <a:custGeom>
              <a:avLst/>
              <a:gdLst>
                <a:gd name="connsiteX0" fmla="*/ 1743209 w 1743209"/>
                <a:gd name="connsiteY0" fmla="*/ 871705 h 1268555"/>
                <a:gd name="connsiteX1" fmla="*/ 1403283 w 1743209"/>
                <a:gd name="connsiteY1" fmla="*/ 484325 h 1268555"/>
                <a:gd name="connsiteX2" fmla="*/ 894847 w 1743209"/>
                <a:gd name="connsiteY2" fmla="*/ 100 h 1268555"/>
                <a:gd name="connsiteX3" fmla="*/ 410623 w 1743209"/>
                <a:gd name="connsiteY3" fmla="*/ 338089 h 1268555"/>
                <a:gd name="connsiteX4" fmla="*/ 0 w 1743209"/>
                <a:gd name="connsiteY4" fmla="*/ 801008 h 1268555"/>
                <a:gd name="connsiteX5" fmla="*/ 491004 w 1743209"/>
                <a:gd name="connsiteY5" fmla="*/ 1267800 h 1268555"/>
                <a:gd name="connsiteX6" fmla="*/ 1328713 w 1743209"/>
                <a:gd name="connsiteY6" fmla="*/ 1267800 h 1268555"/>
                <a:gd name="connsiteX7" fmla="*/ 1350019 w 1743209"/>
                <a:gd name="connsiteY7" fmla="*/ 1267800 h 1268555"/>
                <a:gd name="connsiteX8" fmla="*/ 1743209 w 1743209"/>
                <a:gd name="connsiteY8" fmla="*/ 871705 h 1268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3209" h="1268555">
                  <a:moveTo>
                    <a:pt x="1743209" y="871705"/>
                  </a:moveTo>
                  <a:cubicBezTo>
                    <a:pt x="1739674" y="676904"/>
                    <a:pt x="1595976" y="513139"/>
                    <a:pt x="1403283" y="484325"/>
                  </a:cubicBezTo>
                  <a:cubicBezTo>
                    <a:pt x="1395361" y="210756"/>
                    <a:pt x="1168473" y="-5329"/>
                    <a:pt x="894847" y="100"/>
                  </a:cubicBezTo>
                  <a:cubicBezTo>
                    <a:pt x="677849" y="-2120"/>
                    <a:pt x="483361" y="133633"/>
                    <a:pt x="410623" y="338089"/>
                  </a:cubicBezTo>
                  <a:cubicBezTo>
                    <a:pt x="177294" y="368093"/>
                    <a:pt x="1951" y="565767"/>
                    <a:pt x="0" y="801008"/>
                  </a:cubicBezTo>
                  <a:cubicBezTo>
                    <a:pt x="9455" y="1064261"/>
                    <a:pt x="227613" y="1271655"/>
                    <a:pt x="491004" y="1267800"/>
                  </a:cubicBezTo>
                  <a:lnTo>
                    <a:pt x="1328713" y="1267800"/>
                  </a:lnTo>
                  <a:cubicBezTo>
                    <a:pt x="1335782" y="1268808"/>
                    <a:pt x="1342949" y="1268808"/>
                    <a:pt x="1350019" y="1267800"/>
                  </a:cubicBezTo>
                  <a:cubicBezTo>
                    <a:pt x="1566767" y="1264140"/>
                    <a:pt x="1741137" y="1088473"/>
                    <a:pt x="1743209" y="871705"/>
                  </a:cubicBezTo>
                  <a:close/>
                </a:path>
              </a:pathLst>
            </a:custGeom>
            <a:gradFill>
              <a:gsLst>
                <a:gs pos="18000">
                  <a:srgbClr val="5EA0EF"/>
                </a:gs>
                <a:gs pos="100000">
                  <a:srgbClr val="0078D4"/>
                </a:gs>
              </a:gsLst>
              <a:lin ang="5400000" scaled="1"/>
            </a:gradFill>
            <a:ln w="96838" cap="flat">
              <a:noFill/>
              <a:prstDash val="solid"/>
              <a:miter/>
            </a:ln>
          </p:spPr>
          <p:txBody>
            <a:bodyPr rtlCol="0" anchor="ctr"/>
            <a:lstStyle/>
            <a:p>
              <a:endParaRPr lang="en-NL"/>
            </a:p>
          </p:txBody>
        </p:sp>
        <p:sp>
          <p:nvSpPr>
            <p:cNvPr id="54" name="Freeform 53">
              <a:extLst>
                <a:ext uri="{FF2B5EF4-FFF2-40B4-BE49-F238E27FC236}">
                  <a16:creationId xmlns:a16="http://schemas.microsoft.com/office/drawing/2014/main" id="{21586036-BFFC-BBCA-9777-F22A69B5233B}"/>
                </a:ext>
              </a:extLst>
            </p:cNvPr>
            <p:cNvSpPr/>
            <p:nvPr/>
          </p:nvSpPr>
          <p:spPr>
            <a:xfrm>
              <a:off x="6447045" y="3840788"/>
              <a:ext cx="803041" cy="806302"/>
            </a:xfrm>
            <a:custGeom>
              <a:avLst/>
              <a:gdLst>
                <a:gd name="connsiteX0" fmla="*/ 760501 w 803041"/>
                <a:gd name="connsiteY0" fmla="*/ 143869 h 806302"/>
                <a:gd name="connsiteX1" fmla="*/ 352381 w 803041"/>
                <a:gd name="connsiteY1" fmla="*/ 42728 h 806302"/>
                <a:gd name="connsiteX2" fmla="*/ 217201 w 803041"/>
                <a:gd name="connsiteY2" fmla="*/ 226187 h 806302"/>
                <a:gd name="connsiteX3" fmla="*/ 249160 w 803041"/>
                <a:gd name="connsiteY3" fmla="*/ 446025 h 806302"/>
                <a:gd name="connsiteX4" fmla="*/ 22543 w 803041"/>
                <a:gd name="connsiteY4" fmla="*/ 675548 h 806302"/>
                <a:gd name="connsiteX5" fmla="*/ 22275 w 803041"/>
                <a:gd name="connsiteY5" fmla="*/ 783743 h 806302"/>
                <a:gd name="connsiteX6" fmla="*/ 22543 w 803041"/>
                <a:gd name="connsiteY6" fmla="*/ 784014 h 806302"/>
                <a:gd name="connsiteX7" fmla="*/ 76776 w 803041"/>
                <a:gd name="connsiteY7" fmla="*/ 806288 h 806302"/>
                <a:gd name="connsiteX8" fmla="*/ 131009 w 803041"/>
                <a:gd name="connsiteY8" fmla="*/ 784014 h 806302"/>
                <a:gd name="connsiteX9" fmla="*/ 356658 w 803041"/>
                <a:gd name="connsiteY9" fmla="*/ 555460 h 806302"/>
                <a:gd name="connsiteX10" fmla="*/ 435102 w 803041"/>
                <a:gd name="connsiteY10" fmla="*/ 587419 h 806302"/>
                <a:gd name="connsiteX11" fmla="*/ 794794 w 803041"/>
                <a:gd name="connsiteY11" fmla="*/ 367036 h 806302"/>
                <a:gd name="connsiteX12" fmla="*/ 760501 w 803041"/>
                <a:gd name="connsiteY12" fmla="*/ 143869 h 806302"/>
                <a:gd name="connsiteX13" fmla="*/ 708205 w 803041"/>
                <a:gd name="connsiteY13" fmla="*/ 347243 h 806302"/>
                <a:gd name="connsiteX14" fmla="*/ 505799 w 803041"/>
                <a:gd name="connsiteY14" fmla="*/ 507037 h 806302"/>
                <a:gd name="connsiteX15" fmla="*/ 456408 w 803041"/>
                <a:gd name="connsiteY15" fmla="*/ 500258 h 806302"/>
                <a:gd name="connsiteX16" fmla="*/ 388617 w 803041"/>
                <a:gd name="connsiteY16" fmla="*/ 469268 h 806302"/>
                <a:gd name="connsiteX17" fmla="*/ 334384 w 803041"/>
                <a:gd name="connsiteY17" fmla="*/ 415035 h 806302"/>
                <a:gd name="connsiteX18" fmla="*/ 304362 w 803041"/>
                <a:gd name="connsiteY18" fmla="*/ 247493 h 806302"/>
                <a:gd name="connsiteX19" fmla="*/ 505799 w 803041"/>
                <a:gd name="connsiteY19" fmla="*/ 86730 h 806302"/>
                <a:gd name="connsiteX20" fmla="*/ 556159 w 803041"/>
                <a:gd name="connsiteY20" fmla="*/ 92541 h 806302"/>
                <a:gd name="connsiteX21" fmla="*/ 683994 w 803041"/>
                <a:gd name="connsiteY21" fmla="*/ 189386 h 806302"/>
                <a:gd name="connsiteX22" fmla="*/ 708205 w 803041"/>
                <a:gd name="connsiteY22" fmla="*/ 347243 h 80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03041" h="806302">
                  <a:moveTo>
                    <a:pt x="760501" y="143869"/>
                  </a:moveTo>
                  <a:cubicBezTo>
                    <a:pt x="675733" y="3240"/>
                    <a:pt x="493010" y="-42042"/>
                    <a:pt x="352381" y="42728"/>
                  </a:cubicBezTo>
                  <a:cubicBezTo>
                    <a:pt x="284744" y="83500"/>
                    <a:pt x="236106" y="149507"/>
                    <a:pt x="217201" y="226187"/>
                  </a:cubicBezTo>
                  <a:cubicBezTo>
                    <a:pt x="199943" y="300883"/>
                    <a:pt x="211347" y="379336"/>
                    <a:pt x="249160" y="446025"/>
                  </a:cubicBezTo>
                  <a:lnTo>
                    <a:pt x="22543" y="675548"/>
                  </a:lnTo>
                  <a:cubicBezTo>
                    <a:pt x="-7409" y="705347"/>
                    <a:pt x="-7529" y="753789"/>
                    <a:pt x="22275" y="783743"/>
                  </a:cubicBezTo>
                  <a:cubicBezTo>
                    <a:pt x="22364" y="783840"/>
                    <a:pt x="22453" y="783927"/>
                    <a:pt x="22543" y="784014"/>
                  </a:cubicBezTo>
                  <a:cubicBezTo>
                    <a:pt x="36885" y="798434"/>
                    <a:pt x="56437" y="806472"/>
                    <a:pt x="76776" y="806288"/>
                  </a:cubicBezTo>
                  <a:cubicBezTo>
                    <a:pt x="97158" y="806695"/>
                    <a:pt x="116796" y="798628"/>
                    <a:pt x="131009" y="784014"/>
                  </a:cubicBezTo>
                  <a:lnTo>
                    <a:pt x="356658" y="555460"/>
                  </a:lnTo>
                  <a:cubicBezTo>
                    <a:pt x="381187" y="569715"/>
                    <a:pt x="407592" y="580475"/>
                    <a:pt x="435102" y="587419"/>
                  </a:cubicBezTo>
                  <a:cubicBezTo>
                    <a:pt x="595284" y="625885"/>
                    <a:pt x="756327" y="527220"/>
                    <a:pt x="794794" y="367036"/>
                  </a:cubicBezTo>
                  <a:cubicBezTo>
                    <a:pt x="813049" y="291028"/>
                    <a:pt x="800731" y="210891"/>
                    <a:pt x="760501" y="143869"/>
                  </a:cubicBezTo>
                  <a:close/>
                  <a:moveTo>
                    <a:pt x="708205" y="347243"/>
                  </a:moveTo>
                  <a:cubicBezTo>
                    <a:pt x="685495" y="440706"/>
                    <a:pt x="601986" y="506640"/>
                    <a:pt x="505799" y="507037"/>
                  </a:cubicBezTo>
                  <a:cubicBezTo>
                    <a:pt x="489095" y="507173"/>
                    <a:pt x="472459" y="504887"/>
                    <a:pt x="456408" y="500258"/>
                  </a:cubicBezTo>
                  <a:cubicBezTo>
                    <a:pt x="431907" y="494738"/>
                    <a:pt x="408821" y="484192"/>
                    <a:pt x="388617" y="469268"/>
                  </a:cubicBezTo>
                  <a:cubicBezTo>
                    <a:pt x="367308" y="454739"/>
                    <a:pt x="348912" y="436343"/>
                    <a:pt x="334384" y="415035"/>
                  </a:cubicBezTo>
                  <a:cubicBezTo>
                    <a:pt x="301196" y="365921"/>
                    <a:pt x="290293" y="305075"/>
                    <a:pt x="304362" y="247493"/>
                  </a:cubicBezTo>
                  <a:cubicBezTo>
                    <a:pt x="325974" y="153595"/>
                    <a:pt x="409446" y="86976"/>
                    <a:pt x="505799" y="86730"/>
                  </a:cubicBezTo>
                  <a:cubicBezTo>
                    <a:pt x="522752" y="86753"/>
                    <a:pt x="539647" y="88702"/>
                    <a:pt x="556159" y="92541"/>
                  </a:cubicBezTo>
                  <a:cubicBezTo>
                    <a:pt x="609849" y="106751"/>
                    <a:pt x="655783" y="141546"/>
                    <a:pt x="683994" y="189386"/>
                  </a:cubicBezTo>
                  <a:cubicBezTo>
                    <a:pt x="712931" y="236620"/>
                    <a:pt x="721657" y="293508"/>
                    <a:pt x="708205" y="347243"/>
                  </a:cubicBezTo>
                  <a:close/>
                </a:path>
              </a:pathLst>
            </a:custGeom>
            <a:solidFill>
              <a:srgbClr val="F2F2F2"/>
            </a:solidFill>
            <a:ln w="96838" cap="flat">
              <a:noFill/>
              <a:prstDash val="solid"/>
              <a:miter/>
            </a:ln>
          </p:spPr>
          <p:txBody>
            <a:bodyPr rtlCol="0" anchor="ctr"/>
            <a:lstStyle/>
            <a:p>
              <a:endParaRPr lang="en-NL"/>
            </a:p>
          </p:txBody>
        </p:sp>
        <p:sp>
          <p:nvSpPr>
            <p:cNvPr id="55" name="Freeform 54">
              <a:extLst>
                <a:ext uri="{FF2B5EF4-FFF2-40B4-BE49-F238E27FC236}">
                  <a16:creationId xmlns:a16="http://schemas.microsoft.com/office/drawing/2014/main" id="{C2A9E7D1-0FA2-C774-8F2A-A39561BFBF27}"/>
                </a:ext>
              </a:extLst>
            </p:cNvPr>
            <p:cNvSpPr/>
            <p:nvPr/>
          </p:nvSpPr>
          <p:spPr>
            <a:xfrm>
              <a:off x="6743659" y="3929455"/>
              <a:ext cx="416433" cy="418370"/>
            </a:xfrm>
            <a:custGeom>
              <a:avLst/>
              <a:gdLst>
                <a:gd name="connsiteX0" fmla="*/ 416433 w 416433"/>
                <a:gd name="connsiteY0" fmla="*/ 209185 h 418370"/>
                <a:gd name="connsiteX1" fmla="*/ 208217 w 416433"/>
                <a:gd name="connsiteY1" fmla="*/ 418370 h 418370"/>
                <a:gd name="connsiteX2" fmla="*/ 0 w 416433"/>
                <a:gd name="connsiteY2" fmla="*/ 209185 h 418370"/>
                <a:gd name="connsiteX3" fmla="*/ 208217 w 416433"/>
                <a:gd name="connsiteY3" fmla="*/ 0 h 418370"/>
                <a:gd name="connsiteX4" fmla="*/ 416433 w 416433"/>
                <a:gd name="connsiteY4" fmla="*/ 209185 h 418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6433" h="418370">
                  <a:moveTo>
                    <a:pt x="416433" y="209185"/>
                  </a:moveTo>
                  <a:cubicBezTo>
                    <a:pt x="416433" y="324715"/>
                    <a:pt x="323212" y="418370"/>
                    <a:pt x="208217" y="418370"/>
                  </a:cubicBezTo>
                  <a:cubicBezTo>
                    <a:pt x="93222" y="418370"/>
                    <a:pt x="0" y="324715"/>
                    <a:pt x="0" y="209185"/>
                  </a:cubicBezTo>
                  <a:cubicBezTo>
                    <a:pt x="0" y="93655"/>
                    <a:pt x="93222" y="0"/>
                    <a:pt x="208217" y="0"/>
                  </a:cubicBezTo>
                  <a:cubicBezTo>
                    <a:pt x="323212" y="0"/>
                    <a:pt x="416433" y="93655"/>
                    <a:pt x="416433" y="209185"/>
                  </a:cubicBezTo>
                  <a:close/>
                </a:path>
              </a:pathLst>
            </a:custGeom>
            <a:solidFill>
              <a:srgbClr val="83B9F9"/>
            </a:solidFill>
            <a:ln w="96838" cap="flat">
              <a:noFill/>
              <a:prstDash val="solid"/>
              <a:miter/>
            </a:ln>
          </p:spPr>
          <p:txBody>
            <a:bodyPr rtlCol="0" anchor="ctr"/>
            <a:lstStyle/>
            <a:p>
              <a:endParaRPr lang="en-NL"/>
            </a:p>
          </p:txBody>
        </p:sp>
      </p:grpSp>
      <p:grpSp>
        <p:nvGrpSpPr>
          <p:cNvPr id="56" name="Graphic 1042">
            <a:extLst>
              <a:ext uri="{FF2B5EF4-FFF2-40B4-BE49-F238E27FC236}">
                <a16:creationId xmlns:a16="http://schemas.microsoft.com/office/drawing/2014/main" id="{CE08D2D8-2D21-C84C-3285-587EC19DE7A1}"/>
              </a:ext>
            </a:extLst>
          </p:cNvPr>
          <p:cNvGrpSpPr/>
          <p:nvPr/>
        </p:nvGrpSpPr>
        <p:grpSpPr>
          <a:xfrm>
            <a:off x="5123528" y="4673651"/>
            <a:ext cx="612641" cy="609266"/>
            <a:chOff x="2855800" y="515229"/>
            <a:chExt cx="4412090" cy="4387783"/>
          </a:xfrm>
        </p:grpSpPr>
        <p:sp>
          <p:nvSpPr>
            <p:cNvPr id="57" name="Freeform 56">
              <a:extLst>
                <a:ext uri="{FF2B5EF4-FFF2-40B4-BE49-F238E27FC236}">
                  <a16:creationId xmlns:a16="http://schemas.microsoft.com/office/drawing/2014/main" id="{5BDE0778-6CB9-9FB8-DBA1-2F0368E29C00}"/>
                </a:ext>
              </a:extLst>
            </p:cNvPr>
            <p:cNvSpPr/>
            <p:nvPr/>
          </p:nvSpPr>
          <p:spPr>
            <a:xfrm>
              <a:off x="2879843" y="515229"/>
              <a:ext cx="1226051" cy="1225444"/>
            </a:xfrm>
            <a:custGeom>
              <a:avLst/>
              <a:gdLst>
                <a:gd name="connsiteX0" fmla="*/ 613026 w 1226051"/>
                <a:gd name="connsiteY0" fmla="*/ 1225445 h 1225444"/>
                <a:gd name="connsiteX1" fmla="*/ 567342 w 1226051"/>
                <a:gd name="connsiteY1" fmla="*/ 1180401 h 1225444"/>
                <a:gd name="connsiteX2" fmla="*/ 567342 w 1226051"/>
                <a:gd name="connsiteY2" fmla="*/ 1179784 h 1225444"/>
                <a:gd name="connsiteX3" fmla="*/ 567342 w 1226051"/>
                <a:gd name="connsiteY3" fmla="*/ 1179784 h 1225444"/>
                <a:gd name="connsiteX4" fmla="*/ 45684 w 1226051"/>
                <a:gd name="connsiteY4" fmla="*/ 658383 h 1225444"/>
                <a:gd name="connsiteX5" fmla="*/ 0 w 1226051"/>
                <a:gd name="connsiteY5" fmla="*/ 612722 h 1225444"/>
                <a:gd name="connsiteX6" fmla="*/ 0 w 1226051"/>
                <a:gd name="connsiteY6" fmla="*/ 612722 h 1225444"/>
                <a:gd name="connsiteX7" fmla="*/ 45684 w 1226051"/>
                <a:gd name="connsiteY7" fmla="*/ 567061 h 1225444"/>
                <a:gd name="connsiteX8" fmla="*/ 45684 w 1226051"/>
                <a:gd name="connsiteY8" fmla="*/ 567061 h 1225444"/>
                <a:gd name="connsiteX9" fmla="*/ 45684 w 1226051"/>
                <a:gd name="connsiteY9" fmla="*/ 567061 h 1225444"/>
                <a:gd name="connsiteX10" fmla="*/ 567342 w 1226051"/>
                <a:gd name="connsiteY10" fmla="*/ 45661 h 1225444"/>
                <a:gd name="connsiteX11" fmla="*/ 612408 w 1226051"/>
                <a:gd name="connsiteY11" fmla="*/ 0 h 1225444"/>
                <a:gd name="connsiteX12" fmla="*/ 612408 w 1226051"/>
                <a:gd name="connsiteY12" fmla="*/ 0 h 1225444"/>
                <a:gd name="connsiteX13" fmla="*/ 613026 w 1226051"/>
                <a:gd name="connsiteY13" fmla="*/ 0 h 1225444"/>
                <a:gd name="connsiteX14" fmla="*/ 658709 w 1226051"/>
                <a:gd name="connsiteY14" fmla="*/ 45044 h 1225444"/>
                <a:gd name="connsiteX15" fmla="*/ 658709 w 1226051"/>
                <a:gd name="connsiteY15" fmla="*/ 45044 h 1225444"/>
                <a:gd name="connsiteX16" fmla="*/ 658709 w 1226051"/>
                <a:gd name="connsiteY16" fmla="*/ 45661 h 1225444"/>
                <a:gd name="connsiteX17" fmla="*/ 658709 w 1226051"/>
                <a:gd name="connsiteY17" fmla="*/ 45661 h 1225444"/>
                <a:gd name="connsiteX18" fmla="*/ 1180368 w 1226051"/>
                <a:gd name="connsiteY18" fmla="*/ 567061 h 1225444"/>
                <a:gd name="connsiteX19" fmla="*/ 1226051 w 1226051"/>
                <a:gd name="connsiteY19" fmla="*/ 612105 h 1225444"/>
                <a:gd name="connsiteX20" fmla="*/ 1226051 w 1226051"/>
                <a:gd name="connsiteY20" fmla="*/ 612722 h 1225444"/>
                <a:gd name="connsiteX21" fmla="*/ 1226051 w 1226051"/>
                <a:gd name="connsiteY21" fmla="*/ 612722 h 1225444"/>
                <a:gd name="connsiteX22" fmla="*/ 1180985 w 1226051"/>
                <a:gd name="connsiteY22" fmla="*/ 658383 h 1225444"/>
                <a:gd name="connsiteX23" fmla="*/ 1179750 w 1226051"/>
                <a:gd name="connsiteY23" fmla="*/ 658383 h 1225444"/>
                <a:gd name="connsiteX24" fmla="*/ 658092 w 1226051"/>
                <a:gd name="connsiteY24" fmla="*/ 1179784 h 1225444"/>
                <a:gd name="connsiteX25" fmla="*/ 613026 w 1226051"/>
                <a:gd name="connsiteY25" fmla="*/ 1225445 h 1225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26051" h="1225444">
                  <a:moveTo>
                    <a:pt x="613026" y="1225445"/>
                  </a:moveTo>
                  <a:cubicBezTo>
                    <a:pt x="587715" y="1225445"/>
                    <a:pt x="567342" y="1205699"/>
                    <a:pt x="567342" y="1180401"/>
                  </a:cubicBezTo>
                  <a:lnTo>
                    <a:pt x="567342" y="1179784"/>
                  </a:lnTo>
                  <a:lnTo>
                    <a:pt x="567342" y="1179784"/>
                  </a:lnTo>
                  <a:cubicBezTo>
                    <a:pt x="566725" y="892242"/>
                    <a:pt x="333985" y="659001"/>
                    <a:pt x="45684" y="658383"/>
                  </a:cubicBezTo>
                  <a:cubicBezTo>
                    <a:pt x="20373" y="658383"/>
                    <a:pt x="0" y="638021"/>
                    <a:pt x="0" y="612722"/>
                  </a:cubicBezTo>
                  <a:lnTo>
                    <a:pt x="0" y="612722"/>
                  </a:lnTo>
                  <a:cubicBezTo>
                    <a:pt x="0" y="587424"/>
                    <a:pt x="20373" y="567061"/>
                    <a:pt x="45684" y="567061"/>
                  </a:cubicBezTo>
                  <a:lnTo>
                    <a:pt x="45684" y="567061"/>
                  </a:lnTo>
                  <a:lnTo>
                    <a:pt x="45684" y="567061"/>
                  </a:lnTo>
                  <a:cubicBezTo>
                    <a:pt x="333367" y="566444"/>
                    <a:pt x="566725" y="333203"/>
                    <a:pt x="567342" y="45661"/>
                  </a:cubicBezTo>
                  <a:cubicBezTo>
                    <a:pt x="567342" y="20362"/>
                    <a:pt x="587715" y="0"/>
                    <a:pt x="612408" y="0"/>
                  </a:cubicBezTo>
                  <a:lnTo>
                    <a:pt x="612408" y="0"/>
                  </a:lnTo>
                  <a:lnTo>
                    <a:pt x="613026" y="0"/>
                  </a:lnTo>
                  <a:cubicBezTo>
                    <a:pt x="638337" y="0"/>
                    <a:pt x="658709" y="19745"/>
                    <a:pt x="658709" y="45044"/>
                  </a:cubicBezTo>
                  <a:lnTo>
                    <a:pt x="658709" y="45044"/>
                  </a:lnTo>
                  <a:lnTo>
                    <a:pt x="658709" y="45661"/>
                  </a:lnTo>
                  <a:lnTo>
                    <a:pt x="658709" y="45661"/>
                  </a:lnTo>
                  <a:cubicBezTo>
                    <a:pt x="659327" y="333203"/>
                    <a:pt x="892067" y="566444"/>
                    <a:pt x="1180368" y="567061"/>
                  </a:cubicBezTo>
                  <a:cubicBezTo>
                    <a:pt x="1205679" y="567061"/>
                    <a:pt x="1226051" y="586807"/>
                    <a:pt x="1226051" y="612105"/>
                  </a:cubicBezTo>
                  <a:lnTo>
                    <a:pt x="1226051" y="612722"/>
                  </a:lnTo>
                  <a:lnTo>
                    <a:pt x="1226051" y="612722"/>
                  </a:lnTo>
                  <a:cubicBezTo>
                    <a:pt x="1226051" y="638021"/>
                    <a:pt x="1205679" y="658383"/>
                    <a:pt x="1180985" y="658383"/>
                  </a:cubicBezTo>
                  <a:lnTo>
                    <a:pt x="1179750" y="658383"/>
                  </a:lnTo>
                  <a:cubicBezTo>
                    <a:pt x="892067" y="658383"/>
                    <a:pt x="658709" y="891625"/>
                    <a:pt x="658092" y="1179784"/>
                  </a:cubicBezTo>
                  <a:cubicBezTo>
                    <a:pt x="658709" y="1204466"/>
                    <a:pt x="638337" y="1224828"/>
                    <a:pt x="613026" y="1225445"/>
                  </a:cubicBezTo>
                  <a:close/>
                </a:path>
              </a:pathLst>
            </a:custGeom>
            <a:solidFill>
              <a:srgbClr val="76CAE7"/>
            </a:solidFill>
            <a:ln w="6173" cap="flat">
              <a:noFill/>
              <a:prstDash val="solid"/>
              <a:miter/>
            </a:ln>
          </p:spPr>
          <p:txBody>
            <a:bodyPr rtlCol="0" anchor="ctr"/>
            <a:lstStyle/>
            <a:p>
              <a:endParaRPr lang="en-NL"/>
            </a:p>
          </p:txBody>
        </p:sp>
        <p:sp>
          <p:nvSpPr>
            <p:cNvPr id="58" name="Freeform 57">
              <a:extLst>
                <a:ext uri="{FF2B5EF4-FFF2-40B4-BE49-F238E27FC236}">
                  <a16:creationId xmlns:a16="http://schemas.microsoft.com/office/drawing/2014/main" id="{A8C8CD6A-E75E-BA22-EDEA-F3529C7C1452}"/>
                </a:ext>
              </a:extLst>
            </p:cNvPr>
            <p:cNvSpPr/>
            <p:nvPr/>
          </p:nvSpPr>
          <p:spPr>
            <a:xfrm>
              <a:off x="6287599" y="3923768"/>
              <a:ext cx="979729" cy="979244"/>
            </a:xfrm>
            <a:custGeom>
              <a:avLst/>
              <a:gdLst>
                <a:gd name="connsiteX0" fmla="*/ 490173 w 979729"/>
                <a:gd name="connsiteY0" fmla="*/ 979245 h 979244"/>
                <a:gd name="connsiteX1" fmla="*/ 453750 w 979729"/>
                <a:gd name="connsiteY1" fmla="*/ 942840 h 979244"/>
                <a:gd name="connsiteX2" fmla="*/ 453750 w 979729"/>
                <a:gd name="connsiteY2" fmla="*/ 942840 h 979244"/>
                <a:gd name="connsiteX3" fmla="*/ 36423 w 979729"/>
                <a:gd name="connsiteY3" fmla="*/ 525719 h 979244"/>
                <a:gd name="connsiteX4" fmla="*/ 0 w 979729"/>
                <a:gd name="connsiteY4" fmla="*/ 489314 h 979244"/>
                <a:gd name="connsiteX5" fmla="*/ 0 w 979729"/>
                <a:gd name="connsiteY5" fmla="*/ 489314 h 979244"/>
                <a:gd name="connsiteX6" fmla="*/ 36423 w 979729"/>
                <a:gd name="connsiteY6" fmla="*/ 452908 h 979244"/>
                <a:gd name="connsiteX7" fmla="*/ 36423 w 979729"/>
                <a:gd name="connsiteY7" fmla="*/ 452908 h 979244"/>
                <a:gd name="connsiteX8" fmla="*/ 36423 w 979729"/>
                <a:gd name="connsiteY8" fmla="*/ 452908 h 979244"/>
                <a:gd name="connsiteX9" fmla="*/ 453133 w 979729"/>
                <a:gd name="connsiteY9" fmla="*/ 36405 h 979244"/>
                <a:gd name="connsiteX10" fmla="*/ 489556 w 979729"/>
                <a:gd name="connsiteY10" fmla="*/ 0 h 979244"/>
                <a:gd name="connsiteX11" fmla="*/ 489556 w 979729"/>
                <a:gd name="connsiteY11" fmla="*/ 0 h 979244"/>
                <a:gd name="connsiteX12" fmla="*/ 525979 w 979729"/>
                <a:gd name="connsiteY12" fmla="*/ 36405 h 979244"/>
                <a:gd name="connsiteX13" fmla="*/ 525979 w 979729"/>
                <a:gd name="connsiteY13" fmla="*/ 36405 h 979244"/>
                <a:gd name="connsiteX14" fmla="*/ 943306 w 979729"/>
                <a:gd name="connsiteY14" fmla="*/ 453526 h 979244"/>
                <a:gd name="connsiteX15" fmla="*/ 979730 w 979729"/>
                <a:gd name="connsiteY15" fmla="*/ 489931 h 979244"/>
                <a:gd name="connsiteX16" fmla="*/ 943306 w 979729"/>
                <a:gd name="connsiteY16" fmla="*/ 526337 h 979244"/>
                <a:gd name="connsiteX17" fmla="*/ 943306 w 979729"/>
                <a:gd name="connsiteY17" fmla="*/ 526337 h 979244"/>
                <a:gd name="connsiteX18" fmla="*/ 943306 w 979729"/>
                <a:gd name="connsiteY18" fmla="*/ 526337 h 979244"/>
                <a:gd name="connsiteX19" fmla="*/ 525979 w 979729"/>
                <a:gd name="connsiteY19" fmla="*/ 943457 h 979244"/>
                <a:gd name="connsiteX20" fmla="*/ 490173 w 979729"/>
                <a:gd name="connsiteY20" fmla="*/ 979245 h 97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79729" h="979244">
                  <a:moveTo>
                    <a:pt x="490173" y="979245"/>
                  </a:moveTo>
                  <a:cubicBezTo>
                    <a:pt x="469801" y="979245"/>
                    <a:pt x="453750" y="963202"/>
                    <a:pt x="453750" y="942840"/>
                  </a:cubicBezTo>
                  <a:lnTo>
                    <a:pt x="453750" y="942840"/>
                  </a:lnTo>
                  <a:cubicBezTo>
                    <a:pt x="453750" y="712683"/>
                    <a:pt x="266694" y="526337"/>
                    <a:pt x="36423" y="525719"/>
                  </a:cubicBezTo>
                  <a:cubicBezTo>
                    <a:pt x="16051" y="525719"/>
                    <a:pt x="0" y="509676"/>
                    <a:pt x="0" y="489314"/>
                  </a:cubicBezTo>
                  <a:lnTo>
                    <a:pt x="0" y="489314"/>
                  </a:lnTo>
                  <a:cubicBezTo>
                    <a:pt x="0" y="468952"/>
                    <a:pt x="16051" y="452908"/>
                    <a:pt x="36423" y="452908"/>
                  </a:cubicBezTo>
                  <a:lnTo>
                    <a:pt x="36423" y="452908"/>
                  </a:lnTo>
                  <a:lnTo>
                    <a:pt x="36423" y="452908"/>
                  </a:lnTo>
                  <a:cubicBezTo>
                    <a:pt x="266694" y="452908"/>
                    <a:pt x="453133" y="266562"/>
                    <a:pt x="453133" y="36405"/>
                  </a:cubicBezTo>
                  <a:cubicBezTo>
                    <a:pt x="453133" y="16043"/>
                    <a:pt x="469801" y="0"/>
                    <a:pt x="489556" y="0"/>
                  </a:cubicBezTo>
                  <a:lnTo>
                    <a:pt x="489556" y="0"/>
                  </a:lnTo>
                  <a:cubicBezTo>
                    <a:pt x="509929" y="0"/>
                    <a:pt x="525979" y="16660"/>
                    <a:pt x="525979" y="36405"/>
                  </a:cubicBezTo>
                  <a:lnTo>
                    <a:pt x="525979" y="36405"/>
                  </a:lnTo>
                  <a:cubicBezTo>
                    <a:pt x="525979" y="266562"/>
                    <a:pt x="713036" y="452908"/>
                    <a:pt x="943306" y="453526"/>
                  </a:cubicBezTo>
                  <a:cubicBezTo>
                    <a:pt x="963679" y="453526"/>
                    <a:pt x="979730" y="469569"/>
                    <a:pt x="979730" y="489931"/>
                  </a:cubicBezTo>
                  <a:cubicBezTo>
                    <a:pt x="979730" y="510293"/>
                    <a:pt x="963679" y="526337"/>
                    <a:pt x="943306" y="526337"/>
                  </a:cubicBezTo>
                  <a:lnTo>
                    <a:pt x="943306" y="526337"/>
                  </a:lnTo>
                  <a:lnTo>
                    <a:pt x="943306" y="526337"/>
                  </a:lnTo>
                  <a:cubicBezTo>
                    <a:pt x="713036" y="526337"/>
                    <a:pt x="526597" y="713300"/>
                    <a:pt x="525979" y="943457"/>
                  </a:cubicBezTo>
                  <a:cubicBezTo>
                    <a:pt x="526597" y="962585"/>
                    <a:pt x="510546" y="979245"/>
                    <a:pt x="490173" y="979245"/>
                  </a:cubicBezTo>
                  <a:close/>
                </a:path>
              </a:pathLst>
            </a:custGeom>
            <a:solidFill>
              <a:srgbClr val="76CAE7"/>
            </a:solidFill>
            <a:ln w="6173" cap="flat">
              <a:noFill/>
              <a:prstDash val="solid"/>
              <a:miter/>
            </a:ln>
          </p:spPr>
          <p:txBody>
            <a:bodyPr rtlCol="0" anchor="ctr"/>
            <a:lstStyle/>
            <a:p>
              <a:endParaRPr lang="en-NL"/>
            </a:p>
          </p:txBody>
        </p:sp>
        <p:sp>
          <p:nvSpPr>
            <p:cNvPr id="59" name="Freeform 58">
              <a:extLst>
                <a:ext uri="{FF2B5EF4-FFF2-40B4-BE49-F238E27FC236}">
                  <a16:creationId xmlns:a16="http://schemas.microsoft.com/office/drawing/2014/main" id="{89F914A5-2E22-03CC-0C08-9C556D2AC7EF}"/>
                </a:ext>
              </a:extLst>
            </p:cNvPr>
            <p:cNvSpPr/>
            <p:nvPr/>
          </p:nvSpPr>
          <p:spPr>
            <a:xfrm>
              <a:off x="3468684" y="1105629"/>
              <a:ext cx="3186928" cy="3184766"/>
            </a:xfrm>
            <a:custGeom>
              <a:avLst/>
              <a:gdLst>
                <a:gd name="connsiteX0" fmla="*/ 3143023 w 3186928"/>
                <a:gd name="connsiteY0" fmla="*/ 1222468 h 3184768"/>
                <a:gd name="connsiteX1" fmla="*/ 1963890 w 3186928"/>
                <a:gd name="connsiteY1" fmla="*/ 3140851 h 3184768"/>
                <a:gd name="connsiteX2" fmla="*/ 43940 w 3186928"/>
                <a:gd name="connsiteY2" fmla="*/ 1962301 h 3184768"/>
                <a:gd name="connsiteX3" fmla="*/ 1223073 w 3186928"/>
                <a:gd name="connsiteY3" fmla="*/ 43918 h 3184768"/>
                <a:gd name="connsiteX4" fmla="*/ 1223073 w 3186928"/>
                <a:gd name="connsiteY4" fmla="*/ 43918 h 3184768"/>
                <a:gd name="connsiteX5" fmla="*/ 3143023 w 3186928"/>
                <a:gd name="connsiteY5" fmla="*/ 1222468 h 3184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6928" h="3184768">
                  <a:moveTo>
                    <a:pt x="3143023" y="1222468"/>
                  </a:moveTo>
                  <a:cubicBezTo>
                    <a:pt x="3347364" y="2077688"/>
                    <a:pt x="2818915" y="2936610"/>
                    <a:pt x="1963890" y="3140851"/>
                  </a:cubicBezTo>
                  <a:cubicBezTo>
                    <a:pt x="1108864" y="3345091"/>
                    <a:pt x="248282" y="2817521"/>
                    <a:pt x="43940" y="1962301"/>
                  </a:cubicBezTo>
                  <a:cubicBezTo>
                    <a:pt x="-160402" y="1107081"/>
                    <a:pt x="367430" y="248159"/>
                    <a:pt x="1223073" y="43918"/>
                  </a:cubicBezTo>
                  <a:lnTo>
                    <a:pt x="1223073" y="43918"/>
                  </a:lnTo>
                  <a:cubicBezTo>
                    <a:pt x="2078716" y="-160323"/>
                    <a:pt x="2938063" y="367248"/>
                    <a:pt x="3143023" y="1222468"/>
                  </a:cubicBezTo>
                  <a:close/>
                </a:path>
              </a:pathLst>
            </a:custGeom>
            <a:gradFill flip="none" rotWithShape="1">
              <a:gsLst>
                <a:gs pos="0">
                  <a:srgbClr val="589DED"/>
                </a:gs>
                <a:gs pos="100000">
                  <a:srgbClr val="047AD5"/>
                </a:gs>
              </a:gsLst>
              <a:path path="circle">
                <a:fillToRect l="100000" t="100000"/>
              </a:path>
              <a:tileRect r="-100000" b="-100000"/>
            </a:gradFill>
            <a:ln w="6173" cap="flat">
              <a:noFill/>
              <a:prstDash val="solid"/>
              <a:miter/>
            </a:ln>
          </p:spPr>
          <p:txBody>
            <a:bodyPr rtlCol="0" anchor="ctr"/>
            <a:lstStyle/>
            <a:p>
              <a:endParaRPr lang="en-NL"/>
            </a:p>
          </p:txBody>
        </p:sp>
        <p:grpSp>
          <p:nvGrpSpPr>
            <p:cNvPr id="60" name="Graphic 1042">
              <a:extLst>
                <a:ext uri="{FF2B5EF4-FFF2-40B4-BE49-F238E27FC236}">
                  <a16:creationId xmlns:a16="http://schemas.microsoft.com/office/drawing/2014/main" id="{F0AA477F-4027-1804-03FD-168F4C0EB97B}"/>
                </a:ext>
              </a:extLst>
            </p:cNvPr>
            <p:cNvGrpSpPr/>
            <p:nvPr/>
          </p:nvGrpSpPr>
          <p:grpSpPr>
            <a:xfrm>
              <a:off x="3446756" y="1606870"/>
              <a:ext cx="3184319" cy="2170257"/>
              <a:chOff x="3446756" y="1606870"/>
              <a:chExt cx="3184319" cy="2170257"/>
            </a:xfrm>
            <a:solidFill>
              <a:srgbClr val="F2F2F2"/>
            </a:solidFill>
          </p:grpSpPr>
          <p:sp>
            <p:nvSpPr>
              <p:cNvPr id="62" name="Freeform 61">
                <a:extLst>
                  <a:ext uri="{FF2B5EF4-FFF2-40B4-BE49-F238E27FC236}">
                    <a16:creationId xmlns:a16="http://schemas.microsoft.com/office/drawing/2014/main" id="{C13A66D0-C205-205F-78C9-25F2127752AA}"/>
                  </a:ext>
                </a:extLst>
              </p:cNvPr>
              <p:cNvSpPr/>
              <p:nvPr/>
            </p:nvSpPr>
            <p:spPr>
              <a:xfrm>
                <a:off x="3446756" y="2466309"/>
                <a:ext cx="1200150" cy="1310818"/>
              </a:xfrm>
              <a:custGeom>
                <a:avLst/>
                <a:gdLst>
                  <a:gd name="connsiteX0" fmla="*/ 761000 w 1200150"/>
                  <a:gd name="connsiteY0" fmla="*/ 1310602 h 1310818"/>
                  <a:gd name="connsiteX1" fmla="*/ 1199934 w 1200150"/>
                  <a:gd name="connsiteY1" fmla="*/ 899653 h 1310818"/>
                  <a:gd name="connsiteX2" fmla="*/ 788781 w 1200150"/>
                  <a:gd name="connsiteY2" fmla="*/ 460936 h 1310818"/>
                  <a:gd name="connsiteX3" fmla="*/ 783225 w 1200150"/>
                  <a:gd name="connsiteY3" fmla="*/ 460936 h 1310818"/>
                  <a:gd name="connsiteX4" fmla="*/ 762235 w 1200150"/>
                  <a:gd name="connsiteY4" fmla="*/ 460936 h 1310818"/>
                  <a:gd name="connsiteX5" fmla="*/ 764087 w 1200150"/>
                  <a:gd name="connsiteY5" fmla="*/ 424531 h 1310818"/>
                  <a:gd name="connsiteX6" fmla="*/ 333179 w 1200150"/>
                  <a:gd name="connsiteY6" fmla="*/ 6 h 1310818"/>
                  <a:gd name="connsiteX7" fmla="*/ 14010 w 1200150"/>
                  <a:gd name="connsiteY7" fmla="*/ 6 h 1310818"/>
                  <a:gd name="connsiteX8" fmla="*/ 428250 w 1200150"/>
                  <a:gd name="connsiteY8" fmla="*/ 1310602 h 1310818"/>
                  <a:gd name="connsiteX9" fmla="*/ 761000 w 1200150"/>
                  <a:gd name="connsiteY9" fmla="*/ 1310602 h 1310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00150" h="1310818">
                    <a:moveTo>
                      <a:pt x="761000" y="1310602"/>
                    </a:moveTo>
                    <a:cubicBezTo>
                      <a:pt x="995592" y="1318007"/>
                      <a:pt x="1191909" y="1134129"/>
                      <a:pt x="1199934" y="899653"/>
                    </a:cubicBezTo>
                    <a:cubicBezTo>
                      <a:pt x="1207342" y="665177"/>
                      <a:pt x="1023373" y="468958"/>
                      <a:pt x="788781" y="460936"/>
                    </a:cubicBezTo>
                    <a:cubicBezTo>
                      <a:pt x="786929" y="460936"/>
                      <a:pt x="785077" y="460936"/>
                      <a:pt x="783225" y="460936"/>
                    </a:cubicBezTo>
                    <a:cubicBezTo>
                      <a:pt x="776434" y="460936"/>
                      <a:pt x="769026" y="460936"/>
                      <a:pt x="762235" y="460936"/>
                    </a:cubicBezTo>
                    <a:cubicBezTo>
                      <a:pt x="763470" y="448595"/>
                      <a:pt x="764087" y="436871"/>
                      <a:pt x="764087" y="424531"/>
                    </a:cubicBezTo>
                    <a:cubicBezTo>
                      <a:pt x="762235" y="188204"/>
                      <a:pt x="569005" y="-1228"/>
                      <a:pt x="333179" y="6"/>
                    </a:cubicBezTo>
                    <a:lnTo>
                      <a:pt x="14010" y="6"/>
                    </a:lnTo>
                    <a:cubicBezTo>
                      <a:pt x="-48959" y="476362"/>
                      <a:pt x="102291" y="956421"/>
                      <a:pt x="428250" y="1310602"/>
                    </a:cubicBezTo>
                    <a:lnTo>
                      <a:pt x="761000" y="1310602"/>
                    </a:lnTo>
                    <a:close/>
                  </a:path>
                </a:pathLst>
              </a:custGeom>
              <a:solidFill>
                <a:srgbClr val="F2F2F2"/>
              </a:solidFill>
              <a:ln w="6173" cap="flat">
                <a:noFill/>
                <a:prstDash val="solid"/>
                <a:miter/>
              </a:ln>
            </p:spPr>
            <p:txBody>
              <a:bodyPr rtlCol="0" anchor="ctr"/>
              <a:lstStyle/>
              <a:p>
                <a:endParaRPr lang="en-NL"/>
              </a:p>
            </p:txBody>
          </p:sp>
          <p:sp>
            <p:nvSpPr>
              <p:cNvPr id="63" name="Freeform 62">
                <a:extLst>
                  <a:ext uri="{FF2B5EF4-FFF2-40B4-BE49-F238E27FC236}">
                    <a16:creationId xmlns:a16="http://schemas.microsoft.com/office/drawing/2014/main" id="{9092B990-BA40-6368-79A8-3856C4C41401}"/>
                  </a:ext>
                </a:extLst>
              </p:cNvPr>
              <p:cNvSpPr/>
              <p:nvPr/>
            </p:nvSpPr>
            <p:spPr>
              <a:xfrm>
                <a:off x="5088709" y="1606870"/>
                <a:ext cx="1542366" cy="1342000"/>
              </a:xfrm>
              <a:custGeom>
                <a:avLst/>
                <a:gdLst>
                  <a:gd name="connsiteX0" fmla="*/ 1542135 w 1542366"/>
                  <a:gd name="connsiteY0" fmla="*/ 794656 h 1342000"/>
                  <a:gd name="connsiteX1" fmla="*/ 1540283 w 1542366"/>
                  <a:gd name="connsiteY1" fmla="*/ 782932 h 1342000"/>
                  <a:gd name="connsiteX2" fmla="*/ 1175431 w 1542366"/>
                  <a:gd name="connsiteY2" fmla="*/ 35694 h 1342000"/>
                  <a:gd name="connsiteX3" fmla="*/ 529686 w 1542366"/>
                  <a:gd name="connsiteY3" fmla="*/ 311512 h 1342000"/>
                  <a:gd name="connsiteX4" fmla="*/ 521043 w 1542366"/>
                  <a:gd name="connsiteY4" fmla="*/ 334342 h 1342000"/>
                  <a:gd name="connsiteX5" fmla="*/ 503757 w 1542366"/>
                  <a:gd name="connsiteY5" fmla="*/ 443559 h 1342000"/>
                  <a:gd name="connsiteX6" fmla="*/ 451901 w 1542366"/>
                  <a:gd name="connsiteY6" fmla="*/ 440474 h 1342000"/>
                  <a:gd name="connsiteX7" fmla="*/ 2 w 1542366"/>
                  <a:gd name="connsiteY7" fmla="*/ 889680 h 1342000"/>
                  <a:gd name="connsiteX8" fmla="*/ 301268 w 1542366"/>
                  <a:gd name="connsiteY8" fmla="*/ 1316056 h 1342000"/>
                  <a:gd name="connsiteX9" fmla="*/ 442023 w 1542366"/>
                  <a:gd name="connsiteY9" fmla="*/ 1341972 h 1342000"/>
                  <a:gd name="connsiteX10" fmla="*/ 968620 w 1542366"/>
                  <a:gd name="connsiteY10" fmla="*/ 1341972 h 1342000"/>
                  <a:gd name="connsiteX11" fmla="*/ 1542135 w 1542366"/>
                  <a:gd name="connsiteY11" fmla="*/ 794656 h 134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42366" h="1342000">
                    <a:moveTo>
                      <a:pt x="1542135" y="794656"/>
                    </a:moveTo>
                    <a:cubicBezTo>
                      <a:pt x="1542753" y="790953"/>
                      <a:pt x="1542135" y="786634"/>
                      <a:pt x="1540283" y="782932"/>
                    </a:cubicBezTo>
                    <a:cubicBezTo>
                      <a:pt x="1489044" y="505263"/>
                      <a:pt x="1362488" y="246722"/>
                      <a:pt x="1175431" y="35694"/>
                    </a:cubicBezTo>
                    <a:cubicBezTo>
                      <a:pt x="921084" y="-66118"/>
                      <a:pt x="631548" y="57291"/>
                      <a:pt x="529686" y="311512"/>
                    </a:cubicBezTo>
                    <a:cubicBezTo>
                      <a:pt x="526599" y="318916"/>
                      <a:pt x="524130" y="326938"/>
                      <a:pt x="521043" y="334342"/>
                    </a:cubicBezTo>
                    <a:cubicBezTo>
                      <a:pt x="510548" y="370131"/>
                      <a:pt x="504992" y="406536"/>
                      <a:pt x="503757" y="443559"/>
                    </a:cubicBezTo>
                    <a:cubicBezTo>
                      <a:pt x="486472" y="441708"/>
                      <a:pt x="469186" y="440474"/>
                      <a:pt x="451901" y="440474"/>
                    </a:cubicBezTo>
                    <a:cubicBezTo>
                      <a:pt x="203109" y="439857"/>
                      <a:pt x="620" y="641012"/>
                      <a:pt x="2" y="889680"/>
                    </a:cubicBezTo>
                    <a:cubicBezTo>
                      <a:pt x="-615" y="1080963"/>
                      <a:pt x="120385" y="1252500"/>
                      <a:pt x="301268" y="1316056"/>
                    </a:cubicBezTo>
                    <a:cubicBezTo>
                      <a:pt x="345717" y="1333333"/>
                      <a:pt x="393870" y="1342589"/>
                      <a:pt x="442023" y="1341972"/>
                    </a:cubicBezTo>
                    <a:lnTo>
                      <a:pt x="968620" y="1341972"/>
                    </a:lnTo>
                    <a:cubicBezTo>
                      <a:pt x="1179753" y="1182158"/>
                      <a:pt x="1372365" y="998896"/>
                      <a:pt x="1542135" y="794656"/>
                    </a:cubicBezTo>
                    <a:close/>
                  </a:path>
                </a:pathLst>
              </a:custGeom>
              <a:solidFill>
                <a:srgbClr val="F2F2F2"/>
              </a:solidFill>
              <a:ln w="6173" cap="flat">
                <a:noFill/>
                <a:prstDash val="solid"/>
                <a:miter/>
              </a:ln>
            </p:spPr>
            <p:txBody>
              <a:bodyPr rtlCol="0" anchor="ctr"/>
              <a:lstStyle/>
              <a:p>
                <a:endParaRPr lang="en-NL"/>
              </a:p>
            </p:txBody>
          </p:sp>
        </p:grpSp>
        <p:sp>
          <p:nvSpPr>
            <p:cNvPr id="61" name="Freeform 60">
              <a:extLst>
                <a:ext uri="{FF2B5EF4-FFF2-40B4-BE49-F238E27FC236}">
                  <a16:creationId xmlns:a16="http://schemas.microsoft.com/office/drawing/2014/main" id="{C7B453A8-FD84-FDCC-8929-5CD8231378C8}"/>
                </a:ext>
              </a:extLst>
            </p:cNvPr>
            <p:cNvSpPr/>
            <p:nvPr/>
          </p:nvSpPr>
          <p:spPr>
            <a:xfrm>
              <a:off x="2855800" y="1044778"/>
              <a:ext cx="4412090" cy="3190591"/>
            </a:xfrm>
            <a:custGeom>
              <a:avLst/>
              <a:gdLst>
                <a:gd name="connsiteX0" fmla="*/ 4331891 w 4412090"/>
                <a:gd name="connsiteY0" fmla="*/ 323820 h 3190591"/>
                <a:gd name="connsiteX1" fmla="*/ 3253386 w 4412090"/>
                <a:gd name="connsiteY1" fmla="*/ 25789 h 3190591"/>
                <a:gd name="connsiteX2" fmla="*/ 2713207 w 4412090"/>
                <a:gd name="connsiteY2" fmla="*/ 143027 h 3190591"/>
                <a:gd name="connsiteX3" fmla="*/ 3109544 w 4412090"/>
                <a:gd name="connsiteY3" fmla="*/ 341714 h 3190591"/>
                <a:gd name="connsiteX4" fmla="*/ 3295365 w 4412090"/>
                <a:gd name="connsiteY4" fmla="*/ 302224 h 3190591"/>
                <a:gd name="connsiteX5" fmla="*/ 3581814 w 4412090"/>
                <a:gd name="connsiteY5" fmla="*/ 279393 h 3190591"/>
                <a:gd name="connsiteX6" fmla="*/ 4090508 w 4412090"/>
                <a:gd name="connsiteY6" fmla="*/ 467591 h 3190591"/>
                <a:gd name="connsiteX7" fmla="*/ 4090508 w 4412090"/>
                <a:gd name="connsiteY7" fmla="*/ 467591 h 3190591"/>
                <a:gd name="connsiteX8" fmla="*/ 3860855 w 4412090"/>
                <a:gd name="connsiteY8" fmla="*/ 1245681 h 3190591"/>
                <a:gd name="connsiteX9" fmla="*/ 2628013 w 4412090"/>
                <a:gd name="connsiteY9" fmla="*/ 2296503 h 3190591"/>
                <a:gd name="connsiteX10" fmla="*/ 1116130 w 4412090"/>
                <a:gd name="connsiteY10" fmla="*/ 2883309 h 3190591"/>
                <a:gd name="connsiteX11" fmla="*/ 320369 w 4412090"/>
                <a:gd name="connsiteY11" fmla="*/ 2718559 h 3190591"/>
                <a:gd name="connsiteX12" fmla="*/ 550640 w 4412090"/>
                <a:gd name="connsiteY12" fmla="*/ 1941704 h 3190591"/>
                <a:gd name="connsiteX13" fmla="*/ 622870 w 4412090"/>
                <a:gd name="connsiteY13" fmla="*/ 1839892 h 3190591"/>
                <a:gd name="connsiteX14" fmla="*/ 629660 w 4412090"/>
                <a:gd name="connsiteY14" fmla="*/ 1417218 h 3190591"/>
                <a:gd name="connsiteX15" fmla="*/ 325926 w 4412090"/>
                <a:gd name="connsiteY15" fmla="*/ 1773251 h 3190591"/>
                <a:gd name="connsiteX16" fmla="*/ 80221 w 4412090"/>
                <a:gd name="connsiteY16" fmla="*/ 2861096 h 3190591"/>
                <a:gd name="connsiteX17" fmla="*/ 832768 w 4412090"/>
                <a:gd name="connsiteY17" fmla="*/ 3185043 h 3190591"/>
                <a:gd name="connsiteX18" fmla="*/ 1157492 w 4412090"/>
                <a:gd name="connsiteY18" fmla="*/ 3159127 h 3190591"/>
                <a:gd name="connsiteX19" fmla="*/ 2771855 w 4412090"/>
                <a:gd name="connsiteY19" fmla="*/ 2536532 h 3190591"/>
                <a:gd name="connsiteX20" fmla="*/ 4085570 w 4412090"/>
                <a:gd name="connsiteY20" fmla="*/ 1412899 h 3190591"/>
                <a:gd name="connsiteX21" fmla="*/ 4331891 w 4412090"/>
                <a:gd name="connsiteY21" fmla="*/ 323820 h 3190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412090" h="3190591">
                  <a:moveTo>
                    <a:pt x="4331891" y="323820"/>
                  </a:moveTo>
                  <a:cubicBezTo>
                    <a:pt x="4168294" y="52322"/>
                    <a:pt x="3786774" y="-53809"/>
                    <a:pt x="3253386" y="25789"/>
                  </a:cubicBezTo>
                  <a:cubicBezTo>
                    <a:pt x="3070651" y="51705"/>
                    <a:pt x="2889768" y="90579"/>
                    <a:pt x="2713207" y="143027"/>
                  </a:cubicBezTo>
                  <a:cubicBezTo>
                    <a:pt x="2853345" y="191773"/>
                    <a:pt x="2987309" y="258414"/>
                    <a:pt x="3109544" y="341714"/>
                  </a:cubicBezTo>
                  <a:cubicBezTo>
                    <a:pt x="3171896" y="328140"/>
                    <a:pt x="3234865" y="311479"/>
                    <a:pt x="3295365" y="302224"/>
                  </a:cubicBezTo>
                  <a:cubicBezTo>
                    <a:pt x="3389819" y="287415"/>
                    <a:pt x="3485508" y="280010"/>
                    <a:pt x="3581814" y="279393"/>
                  </a:cubicBezTo>
                  <a:cubicBezTo>
                    <a:pt x="3771957" y="252243"/>
                    <a:pt x="3963335" y="322586"/>
                    <a:pt x="4090508" y="467591"/>
                  </a:cubicBezTo>
                  <a:lnTo>
                    <a:pt x="4090508" y="467591"/>
                  </a:lnTo>
                  <a:cubicBezTo>
                    <a:pt x="4189901" y="632958"/>
                    <a:pt x="4105942" y="916180"/>
                    <a:pt x="3860855" y="1245681"/>
                  </a:cubicBezTo>
                  <a:cubicBezTo>
                    <a:pt x="3519462" y="1670205"/>
                    <a:pt x="3101518" y="2026855"/>
                    <a:pt x="2628013" y="2296503"/>
                  </a:cubicBezTo>
                  <a:cubicBezTo>
                    <a:pt x="2165620" y="2585278"/>
                    <a:pt x="1652605" y="2783966"/>
                    <a:pt x="1116130" y="2883309"/>
                  </a:cubicBezTo>
                  <a:cubicBezTo>
                    <a:pt x="709916" y="2943780"/>
                    <a:pt x="419762" y="2883309"/>
                    <a:pt x="320369" y="2718559"/>
                  </a:cubicBezTo>
                  <a:cubicBezTo>
                    <a:pt x="220977" y="2553809"/>
                    <a:pt x="304936" y="2269970"/>
                    <a:pt x="550640" y="1941704"/>
                  </a:cubicBezTo>
                  <a:cubicBezTo>
                    <a:pt x="580890" y="1900979"/>
                    <a:pt x="588298" y="1881234"/>
                    <a:pt x="622870" y="1839892"/>
                  </a:cubicBezTo>
                  <a:cubicBezTo>
                    <a:pt x="606819" y="1699206"/>
                    <a:pt x="608671" y="1557287"/>
                    <a:pt x="629660" y="1417218"/>
                  </a:cubicBezTo>
                  <a:cubicBezTo>
                    <a:pt x="519155" y="1527669"/>
                    <a:pt x="417910" y="1646758"/>
                    <a:pt x="325926" y="1773251"/>
                  </a:cubicBezTo>
                  <a:cubicBezTo>
                    <a:pt x="4288" y="2202712"/>
                    <a:pt x="-82758" y="2589597"/>
                    <a:pt x="80221" y="2861096"/>
                  </a:cubicBezTo>
                  <a:cubicBezTo>
                    <a:pt x="255548" y="3095572"/>
                    <a:pt x="541997" y="3218980"/>
                    <a:pt x="832768" y="3185043"/>
                  </a:cubicBezTo>
                  <a:cubicBezTo>
                    <a:pt x="941421" y="3184426"/>
                    <a:pt x="1050074" y="3175787"/>
                    <a:pt x="1157492" y="3159127"/>
                  </a:cubicBezTo>
                  <a:cubicBezTo>
                    <a:pt x="1729773" y="3054847"/>
                    <a:pt x="2277360" y="2843819"/>
                    <a:pt x="2771855" y="2536532"/>
                  </a:cubicBezTo>
                  <a:cubicBezTo>
                    <a:pt x="3276228" y="2247756"/>
                    <a:pt x="3721952" y="1866424"/>
                    <a:pt x="4085570" y="1412899"/>
                  </a:cubicBezTo>
                  <a:cubicBezTo>
                    <a:pt x="4407825" y="982204"/>
                    <a:pt x="4494871" y="595319"/>
                    <a:pt x="4331891" y="323820"/>
                  </a:cubicBezTo>
                  <a:close/>
                </a:path>
              </a:pathLst>
            </a:custGeom>
            <a:solidFill>
              <a:srgbClr val="76CAE7"/>
            </a:solidFill>
            <a:ln w="6173" cap="flat">
              <a:noFill/>
              <a:prstDash val="solid"/>
              <a:miter/>
            </a:ln>
          </p:spPr>
          <p:txBody>
            <a:bodyPr rtlCol="0" anchor="ctr"/>
            <a:lstStyle/>
            <a:p>
              <a:endParaRPr lang="en-NL"/>
            </a:p>
          </p:txBody>
        </p:sp>
      </p:grpSp>
      <p:sp>
        <p:nvSpPr>
          <p:cNvPr id="64" name="Freeform 63">
            <a:extLst>
              <a:ext uri="{FF2B5EF4-FFF2-40B4-BE49-F238E27FC236}">
                <a16:creationId xmlns:a16="http://schemas.microsoft.com/office/drawing/2014/main" id="{6F9234C4-7976-DC3C-EB17-E4DA3344DBC2}"/>
              </a:ext>
            </a:extLst>
          </p:cNvPr>
          <p:cNvSpPr/>
          <p:nvPr/>
        </p:nvSpPr>
        <p:spPr>
          <a:xfrm>
            <a:off x="993961" y="2896151"/>
            <a:ext cx="1089264" cy="1103896"/>
          </a:xfrm>
          <a:custGeom>
            <a:avLst/>
            <a:gdLst>
              <a:gd name="connsiteX0" fmla="*/ 1942640 w 2079784"/>
              <a:gd name="connsiteY0" fmla="*/ 862680 h 2107724"/>
              <a:gd name="connsiteX1" fmla="*/ 1897521 w 2079784"/>
              <a:gd name="connsiteY1" fmla="*/ 431378 h 2107724"/>
              <a:gd name="connsiteX2" fmla="*/ 1325525 w 2079784"/>
              <a:gd name="connsiteY2" fmla="*/ 176601 h 2107724"/>
              <a:gd name="connsiteX3" fmla="*/ 929462 w 2079784"/>
              <a:gd name="connsiteY3" fmla="*/ 10 h 2107724"/>
              <a:gd name="connsiteX4" fmla="*/ 422873 w 2079784"/>
              <a:gd name="connsiteY4" fmla="*/ 367684 h 2107724"/>
              <a:gd name="connsiteX5" fmla="*/ 71731 w 2079784"/>
              <a:gd name="connsiteY5" fmla="*/ 622394 h 2107724"/>
              <a:gd name="connsiteX6" fmla="*/ 137072 w 2079784"/>
              <a:gd name="connsiteY6" fmla="*/ 1245108 h 2107724"/>
              <a:gd name="connsiteX7" fmla="*/ 182192 w 2079784"/>
              <a:gd name="connsiteY7" fmla="*/ 1676411 h 2107724"/>
              <a:gd name="connsiteX8" fmla="*/ 754188 w 2079784"/>
              <a:gd name="connsiteY8" fmla="*/ 1931187 h 2107724"/>
              <a:gd name="connsiteX9" fmla="*/ 1150251 w 2079784"/>
              <a:gd name="connsiteY9" fmla="*/ 2107713 h 2107724"/>
              <a:gd name="connsiteX10" fmla="*/ 1657038 w 2079784"/>
              <a:gd name="connsiteY10" fmla="*/ 1739776 h 2107724"/>
              <a:gd name="connsiteX11" fmla="*/ 2008179 w 2079784"/>
              <a:gd name="connsiteY11" fmla="*/ 1485065 h 2107724"/>
              <a:gd name="connsiteX12" fmla="*/ 1942706 w 2079784"/>
              <a:gd name="connsiteY12" fmla="*/ 862548 h 2107724"/>
              <a:gd name="connsiteX13" fmla="*/ 1150382 w 2079784"/>
              <a:gd name="connsiteY13" fmla="*/ 1969983 h 2107724"/>
              <a:gd name="connsiteX14" fmla="*/ 897516 w 2079784"/>
              <a:gd name="connsiteY14" fmla="*/ 1878559 h 2107724"/>
              <a:gd name="connsiteX15" fmla="*/ 909965 w 2079784"/>
              <a:gd name="connsiteY15" fmla="*/ 1871511 h 2107724"/>
              <a:gd name="connsiteX16" fmla="*/ 1329675 w 2079784"/>
              <a:gd name="connsiteY16" fmla="*/ 1629118 h 2107724"/>
              <a:gd name="connsiteX17" fmla="*/ 1364189 w 2079784"/>
              <a:gd name="connsiteY17" fmla="*/ 1569376 h 2107724"/>
              <a:gd name="connsiteX18" fmla="*/ 1364189 w 2079784"/>
              <a:gd name="connsiteY18" fmla="*/ 977685 h 2107724"/>
              <a:gd name="connsiteX19" fmla="*/ 1541571 w 2079784"/>
              <a:gd name="connsiteY19" fmla="*/ 1080110 h 2107724"/>
              <a:gd name="connsiteX20" fmla="*/ 1544996 w 2079784"/>
              <a:gd name="connsiteY20" fmla="*/ 1084984 h 2107724"/>
              <a:gd name="connsiteX21" fmla="*/ 1544996 w 2079784"/>
              <a:gd name="connsiteY21" fmla="*/ 1574974 h 2107724"/>
              <a:gd name="connsiteX22" fmla="*/ 1150382 w 2079784"/>
              <a:gd name="connsiteY22" fmla="*/ 1969983 h 2107724"/>
              <a:gd name="connsiteX23" fmla="*/ 301742 w 2079784"/>
              <a:gd name="connsiteY23" fmla="*/ 1607513 h 2107724"/>
              <a:gd name="connsiteX24" fmla="*/ 254646 w 2079784"/>
              <a:gd name="connsiteY24" fmla="*/ 1342856 h 2107724"/>
              <a:gd name="connsiteX25" fmla="*/ 267095 w 2079784"/>
              <a:gd name="connsiteY25" fmla="*/ 1350299 h 2107724"/>
              <a:gd name="connsiteX26" fmla="*/ 686805 w 2079784"/>
              <a:gd name="connsiteY26" fmla="*/ 1592693 h 2107724"/>
              <a:gd name="connsiteX27" fmla="*/ 755768 w 2079784"/>
              <a:gd name="connsiteY27" fmla="*/ 1592693 h 2107724"/>
              <a:gd name="connsiteX28" fmla="*/ 1268154 w 2079784"/>
              <a:gd name="connsiteY28" fmla="*/ 1296815 h 2107724"/>
              <a:gd name="connsiteX29" fmla="*/ 1268154 w 2079784"/>
              <a:gd name="connsiteY29" fmla="*/ 1501663 h 2107724"/>
              <a:gd name="connsiteX30" fmla="*/ 1265651 w 2079784"/>
              <a:gd name="connsiteY30" fmla="*/ 1507131 h 2107724"/>
              <a:gd name="connsiteX31" fmla="*/ 841397 w 2079784"/>
              <a:gd name="connsiteY31" fmla="*/ 1752093 h 2107724"/>
              <a:gd name="connsiteX32" fmla="*/ 301808 w 2079784"/>
              <a:gd name="connsiteY32" fmla="*/ 1607513 h 2107724"/>
              <a:gd name="connsiteX33" fmla="*/ 191281 w 2079784"/>
              <a:gd name="connsiteY33" fmla="*/ 691358 h 2107724"/>
              <a:gd name="connsiteX34" fmla="*/ 396855 w 2079784"/>
              <a:gd name="connsiteY34" fmla="*/ 518192 h 2107724"/>
              <a:gd name="connsiteX35" fmla="*/ 396657 w 2079784"/>
              <a:gd name="connsiteY35" fmla="*/ 532683 h 2107724"/>
              <a:gd name="connsiteX36" fmla="*/ 396657 w 2079784"/>
              <a:gd name="connsiteY36" fmla="*/ 1017535 h 2107724"/>
              <a:gd name="connsiteX37" fmla="*/ 431106 w 2079784"/>
              <a:gd name="connsiteY37" fmla="*/ 1077211 h 2107724"/>
              <a:gd name="connsiteX38" fmla="*/ 943492 w 2079784"/>
              <a:gd name="connsiteY38" fmla="*/ 1373024 h 2107724"/>
              <a:gd name="connsiteX39" fmla="*/ 766110 w 2079784"/>
              <a:gd name="connsiteY39" fmla="*/ 1475448 h 2107724"/>
              <a:gd name="connsiteX40" fmla="*/ 760116 w 2079784"/>
              <a:gd name="connsiteY40" fmla="*/ 1475975 h 2107724"/>
              <a:gd name="connsiteX41" fmla="*/ 335795 w 2079784"/>
              <a:gd name="connsiteY41" fmla="*/ 1230815 h 2107724"/>
              <a:gd name="connsiteX42" fmla="*/ 191216 w 2079784"/>
              <a:gd name="connsiteY42" fmla="*/ 691424 h 2107724"/>
              <a:gd name="connsiteX43" fmla="*/ 1648672 w 2079784"/>
              <a:gd name="connsiteY43" fmla="*/ 1030511 h 2107724"/>
              <a:gd name="connsiteX44" fmla="*/ 1136287 w 2079784"/>
              <a:gd name="connsiteY44" fmla="*/ 734633 h 2107724"/>
              <a:gd name="connsiteX45" fmla="*/ 1313669 w 2079784"/>
              <a:gd name="connsiteY45" fmla="*/ 632275 h 2107724"/>
              <a:gd name="connsiteX46" fmla="*/ 1319663 w 2079784"/>
              <a:gd name="connsiteY46" fmla="*/ 631748 h 2107724"/>
              <a:gd name="connsiteX47" fmla="*/ 1743983 w 2079784"/>
              <a:gd name="connsiteY47" fmla="*/ 876710 h 2107724"/>
              <a:gd name="connsiteX48" fmla="*/ 1888497 w 2079784"/>
              <a:gd name="connsiteY48" fmla="*/ 1416431 h 2107724"/>
              <a:gd name="connsiteX49" fmla="*/ 1682990 w 2079784"/>
              <a:gd name="connsiteY49" fmla="*/ 1589531 h 2107724"/>
              <a:gd name="connsiteX50" fmla="*/ 1682990 w 2079784"/>
              <a:gd name="connsiteY50" fmla="*/ 1090187 h 2107724"/>
              <a:gd name="connsiteX51" fmla="*/ 1648738 w 2079784"/>
              <a:gd name="connsiteY51" fmla="*/ 1030511 h 2107724"/>
              <a:gd name="connsiteX52" fmla="*/ 1825198 w 2079784"/>
              <a:gd name="connsiteY52" fmla="*/ 764801 h 2107724"/>
              <a:gd name="connsiteX53" fmla="*/ 1812749 w 2079784"/>
              <a:gd name="connsiteY53" fmla="*/ 757358 h 2107724"/>
              <a:gd name="connsiteX54" fmla="*/ 1393039 w 2079784"/>
              <a:gd name="connsiteY54" fmla="*/ 514964 h 2107724"/>
              <a:gd name="connsiteX55" fmla="*/ 1324076 w 2079784"/>
              <a:gd name="connsiteY55" fmla="*/ 514964 h 2107724"/>
              <a:gd name="connsiteX56" fmla="*/ 811690 w 2079784"/>
              <a:gd name="connsiteY56" fmla="*/ 810842 h 2107724"/>
              <a:gd name="connsiteX57" fmla="*/ 811690 w 2079784"/>
              <a:gd name="connsiteY57" fmla="*/ 605993 h 2107724"/>
              <a:gd name="connsiteX58" fmla="*/ 814193 w 2079784"/>
              <a:gd name="connsiteY58" fmla="*/ 600526 h 2107724"/>
              <a:gd name="connsiteX59" fmla="*/ 1238448 w 2079784"/>
              <a:gd name="connsiteY59" fmla="*/ 355762 h 2107724"/>
              <a:gd name="connsiteX60" fmla="*/ 1777971 w 2079784"/>
              <a:gd name="connsiteY60" fmla="*/ 500671 h 2107724"/>
              <a:gd name="connsiteX61" fmla="*/ 1825066 w 2079784"/>
              <a:gd name="connsiteY61" fmla="*/ 764801 h 2107724"/>
              <a:gd name="connsiteX62" fmla="*/ 715260 w 2079784"/>
              <a:gd name="connsiteY62" fmla="*/ 1129906 h 2107724"/>
              <a:gd name="connsiteX63" fmla="*/ 537812 w 2079784"/>
              <a:gd name="connsiteY63" fmla="*/ 1027481 h 2107724"/>
              <a:gd name="connsiteX64" fmla="*/ 534387 w 2079784"/>
              <a:gd name="connsiteY64" fmla="*/ 1022607 h 2107724"/>
              <a:gd name="connsiteX65" fmla="*/ 534387 w 2079784"/>
              <a:gd name="connsiteY65" fmla="*/ 532617 h 2107724"/>
              <a:gd name="connsiteX66" fmla="*/ 929659 w 2079784"/>
              <a:gd name="connsiteY66" fmla="*/ 137805 h 2107724"/>
              <a:gd name="connsiteX67" fmla="*/ 1182197 w 2079784"/>
              <a:gd name="connsiteY67" fmla="*/ 229230 h 2107724"/>
              <a:gd name="connsiteX68" fmla="*/ 1169748 w 2079784"/>
              <a:gd name="connsiteY68" fmla="*/ 236278 h 2107724"/>
              <a:gd name="connsiteX69" fmla="*/ 750038 w 2079784"/>
              <a:gd name="connsiteY69" fmla="*/ 478671 h 2107724"/>
              <a:gd name="connsiteX70" fmla="*/ 715523 w 2079784"/>
              <a:gd name="connsiteY70" fmla="*/ 538347 h 2107724"/>
              <a:gd name="connsiteX71" fmla="*/ 715260 w 2079784"/>
              <a:gd name="connsiteY71" fmla="*/ 1129774 h 2107724"/>
              <a:gd name="connsiteX72" fmla="*/ 811624 w 2079784"/>
              <a:gd name="connsiteY72" fmla="*/ 922159 h 2107724"/>
              <a:gd name="connsiteX73" fmla="*/ 1039856 w 2079784"/>
              <a:gd name="connsiteY73" fmla="*/ 790357 h 2107724"/>
              <a:gd name="connsiteX74" fmla="*/ 1268088 w 2079784"/>
              <a:gd name="connsiteY74" fmla="*/ 922093 h 2107724"/>
              <a:gd name="connsiteX75" fmla="*/ 1268088 w 2079784"/>
              <a:gd name="connsiteY75" fmla="*/ 1185630 h 2107724"/>
              <a:gd name="connsiteX76" fmla="*/ 1039856 w 2079784"/>
              <a:gd name="connsiteY76" fmla="*/ 1317365 h 2107724"/>
              <a:gd name="connsiteX77" fmla="*/ 811624 w 2079784"/>
              <a:gd name="connsiteY77" fmla="*/ 1185630 h 2107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2079784" h="2107724">
                <a:moveTo>
                  <a:pt x="1942640" y="862680"/>
                </a:moveTo>
                <a:cubicBezTo>
                  <a:pt x="1990460" y="719154"/>
                  <a:pt x="1973993" y="561928"/>
                  <a:pt x="1897521" y="431378"/>
                </a:cubicBezTo>
                <a:cubicBezTo>
                  <a:pt x="1782516" y="231140"/>
                  <a:pt x="1551320" y="128123"/>
                  <a:pt x="1325525" y="176601"/>
                </a:cubicBezTo>
                <a:cubicBezTo>
                  <a:pt x="1225077" y="63440"/>
                  <a:pt x="1080760" y="-912"/>
                  <a:pt x="929462" y="10"/>
                </a:cubicBezTo>
                <a:cubicBezTo>
                  <a:pt x="698661" y="-517"/>
                  <a:pt x="493878" y="148081"/>
                  <a:pt x="422873" y="367684"/>
                </a:cubicBezTo>
                <a:cubicBezTo>
                  <a:pt x="274604" y="398049"/>
                  <a:pt x="146623" y="490856"/>
                  <a:pt x="71731" y="622394"/>
                </a:cubicBezTo>
                <a:cubicBezTo>
                  <a:pt x="-44130" y="822106"/>
                  <a:pt x="-17717" y="1073852"/>
                  <a:pt x="137072" y="1245108"/>
                </a:cubicBezTo>
                <a:cubicBezTo>
                  <a:pt x="89252" y="1388634"/>
                  <a:pt x="105719" y="1545861"/>
                  <a:pt x="182192" y="1676411"/>
                </a:cubicBezTo>
                <a:cubicBezTo>
                  <a:pt x="297197" y="1876649"/>
                  <a:pt x="528393" y="1979666"/>
                  <a:pt x="754188" y="1931187"/>
                </a:cubicBezTo>
                <a:cubicBezTo>
                  <a:pt x="854570" y="2044348"/>
                  <a:pt x="998952" y="2108701"/>
                  <a:pt x="1150251" y="2107713"/>
                </a:cubicBezTo>
                <a:cubicBezTo>
                  <a:pt x="1381183" y="2108306"/>
                  <a:pt x="1586032" y="1959576"/>
                  <a:pt x="1657038" y="1739776"/>
                </a:cubicBezTo>
                <a:cubicBezTo>
                  <a:pt x="1805306" y="1709410"/>
                  <a:pt x="1933287" y="1616603"/>
                  <a:pt x="2008179" y="1485065"/>
                </a:cubicBezTo>
                <a:cubicBezTo>
                  <a:pt x="2123908" y="1285354"/>
                  <a:pt x="2097430" y="1033805"/>
                  <a:pt x="1942706" y="862548"/>
                </a:cubicBezTo>
                <a:close/>
                <a:moveTo>
                  <a:pt x="1150382" y="1969983"/>
                </a:moveTo>
                <a:cubicBezTo>
                  <a:pt x="1057970" y="1970115"/>
                  <a:pt x="968456" y="1937774"/>
                  <a:pt x="897516" y="1878559"/>
                </a:cubicBezTo>
                <a:cubicBezTo>
                  <a:pt x="900744" y="1876846"/>
                  <a:pt x="906342" y="1873751"/>
                  <a:pt x="909965" y="1871511"/>
                </a:cubicBezTo>
                <a:lnTo>
                  <a:pt x="1329675" y="1629118"/>
                </a:lnTo>
                <a:cubicBezTo>
                  <a:pt x="1351147" y="1616932"/>
                  <a:pt x="1364321" y="1594076"/>
                  <a:pt x="1364189" y="1569376"/>
                </a:cubicBezTo>
                <a:lnTo>
                  <a:pt x="1364189" y="977685"/>
                </a:lnTo>
                <a:lnTo>
                  <a:pt x="1541571" y="1080110"/>
                </a:lnTo>
                <a:cubicBezTo>
                  <a:pt x="1543482" y="1081032"/>
                  <a:pt x="1544733" y="1082876"/>
                  <a:pt x="1544996" y="1084984"/>
                </a:cubicBezTo>
                <a:lnTo>
                  <a:pt x="1544996" y="1574974"/>
                </a:lnTo>
                <a:cubicBezTo>
                  <a:pt x="1544733" y="1792865"/>
                  <a:pt x="1368273" y="1969522"/>
                  <a:pt x="1150382" y="1969983"/>
                </a:cubicBezTo>
                <a:close/>
                <a:moveTo>
                  <a:pt x="301742" y="1607513"/>
                </a:moveTo>
                <a:cubicBezTo>
                  <a:pt x="255437" y="1527550"/>
                  <a:pt x="238772" y="1433820"/>
                  <a:pt x="254646" y="1342856"/>
                </a:cubicBezTo>
                <a:cubicBezTo>
                  <a:pt x="257742" y="1344701"/>
                  <a:pt x="263209" y="1348060"/>
                  <a:pt x="267095" y="1350299"/>
                </a:cubicBezTo>
                <a:lnTo>
                  <a:pt x="686805" y="1592693"/>
                </a:lnTo>
                <a:cubicBezTo>
                  <a:pt x="708080" y="1605142"/>
                  <a:pt x="734427" y="1605142"/>
                  <a:pt x="755768" y="1592693"/>
                </a:cubicBezTo>
                <a:lnTo>
                  <a:pt x="1268154" y="1296815"/>
                </a:lnTo>
                <a:lnTo>
                  <a:pt x="1268154" y="1501663"/>
                </a:lnTo>
                <a:cubicBezTo>
                  <a:pt x="1268286" y="1503771"/>
                  <a:pt x="1267298" y="1505813"/>
                  <a:pt x="1265651" y="1507131"/>
                </a:cubicBezTo>
                <a:lnTo>
                  <a:pt x="841397" y="1752093"/>
                </a:lnTo>
                <a:cubicBezTo>
                  <a:pt x="652422" y="1860906"/>
                  <a:pt x="411082" y="1796224"/>
                  <a:pt x="301808" y="1607513"/>
                </a:cubicBezTo>
                <a:close/>
                <a:moveTo>
                  <a:pt x="191281" y="691358"/>
                </a:moveTo>
                <a:cubicBezTo>
                  <a:pt x="237389" y="611263"/>
                  <a:pt x="310173" y="550006"/>
                  <a:pt x="396855" y="518192"/>
                </a:cubicBezTo>
                <a:cubicBezTo>
                  <a:pt x="396855" y="521814"/>
                  <a:pt x="396657" y="528204"/>
                  <a:pt x="396657" y="532683"/>
                </a:cubicBezTo>
                <a:lnTo>
                  <a:pt x="396657" y="1017535"/>
                </a:lnTo>
                <a:cubicBezTo>
                  <a:pt x="396525" y="1042170"/>
                  <a:pt x="409699" y="1065026"/>
                  <a:pt x="431106" y="1077211"/>
                </a:cubicBezTo>
                <a:lnTo>
                  <a:pt x="943492" y="1373024"/>
                </a:lnTo>
                <a:lnTo>
                  <a:pt x="766110" y="1475448"/>
                </a:lnTo>
                <a:cubicBezTo>
                  <a:pt x="764331" y="1476634"/>
                  <a:pt x="762092" y="1476831"/>
                  <a:pt x="760116" y="1475975"/>
                </a:cubicBezTo>
                <a:lnTo>
                  <a:pt x="335795" y="1230815"/>
                </a:lnTo>
                <a:cubicBezTo>
                  <a:pt x="147216" y="1121606"/>
                  <a:pt x="82534" y="880333"/>
                  <a:pt x="191216" y="691424"/>
                </a:cubicBezTo>
                <a:close/>
                <a:moveTo>
                  <a:pt x="1648672" y="1030511"/>
                </a:moveTo>
                <a:lnTo>
                  <a:pt x="1136287" y="734633"/>
                </a:lnTo>
                <a:lnTo>
                  <a:pt x="1313669" y="632275"/>
                </a:lnTo>
                <a:cubicBezTo>
                  <a:pt x="1315447" y="631089"/>
                  <a:pt x="1317687" y="630891"/>
                  <a:pt x="1319663" y="631748"/>
                </a:cubicBezTo>
                <a:lnTo>
                  <a:pt x="1743983" y="876710"/>
                </a:lnTo>
                <a:cubicBezTo>
                  <a:pt x="1932892" y="985853"/>
                  <a:pt x="1997640" y="1227522"/>
                  <a:pt x="1888497" y="1416431"/>
                </a:cubicBezTo>
                <a:cubicBezTo>
                  <a:pt x="1842324" y="1496394"/>
                  <a:pt x="1769606" y="1557651"/>
                  <a:pt x="1682990" y="1589531"/>
                </a:cubicBezTo>
                <a:lnTo>
                  <a:pt x="1682990" y="1090187"/>
                </a:lnTo>
                <a:cubicBezTo>
                  <a:pt x="1683187" y="1065553"/>
                  <a:pt x="1670079" y="1042763"/>
                  <a:pt x="1648738" y="1030511"/>
                </a:cubicBezTo>
                <a:close/>
                <a:moveTo>
                  <a:pt x="1825198" y="764801"/>
                </a:moveTo>
                <a:cubicBezTo>
                  <a:pt x="1822102" y="762890"/>
                  <a:pt x="1816635" y="759597"/>
                  <a:pt x="1812749" y="757358"/>
                </a:cubicBezTo>
                <a:lnTo>
                  <a:pt x="1393039" y="514964"/>
                </a:lnTo>
                <a:cubicBezTo>
                  <a:pt x="1371764" y="502515"/>
                  <a:pt x="1345417" y="502515"/>
                  <a:pt x="1324076" y="514964"/>
                </a:cubicBezTo>
                <a:lnTo>
                  <a:pt x="811690" y="810842"/>
                </a:lnTo>
                <a:lnTo>
                  <a:pt x="811690" y="605993"/>
                </a:lnTo>
                <a:cubicBezTo>
                  <a:pt x="811558" y="603886"/>
                  <a:pt x="812546" y="601844"/>
                  <a:pt x="814193" y="600526"/>
                </a:cubicBezTo>
                <a:lnTo>
                  <a:pt x="1238448" y="355762"/>
                </a:lnTo>
                <a:cubicBezTo>
                  <a:pt x="1427422" y="246750"/>
                  <a:pt x="1669026" y="311630"/>
                  <a:pt x="1777971" y="500671"/>
                </a:cubicBezTo>
                <a:cubicBezTo>
                  <a:pt x="1824012" y="580503"/>
                  <a:pt x="1840677" y="673969"/>
                  <a:pt x="1825066" y="764801"/>
                </a:cubicBezTo>
                <a:close/>
                <a:moveTo>
                  <a:pt x="715260" y="1129906"/>
                </a:moveTo>
                <a:lnTo>
                  <a:pt x="537812" y="1027481"/>
                </a:lnTo>
                <a:cubicBezTo>
                  <a:pt x="535902" y="1026559"/>
                  <a:pt x="534650" y="1024715"/>
                  <a:pt x="534387" y="1022607"/>
                </a:cubicBezTo>
                <a:lnTo>
                  <a:pt x="534387" y="532617"/>
                </a:lnTo>
                <a:cubicBezTo>
                  <a:pt x="534519" y="314463"/>
                  <a:pt x="711505" y="137673"/>
                  <a:pt x="929659" y="137805"/>
                </a:cubicBezTo>
                <a:cubicBezTo>
                  <a:pt x="1021940" y="137805"/>
                  <a:pt x="1111257" y="170212"/>
                  <a:pt x="1182197" y="229230"/>
                </a:cubicBezTo>
                <a:cubicBezTo>
                  <a:pt x="1178969" y="230942"/>
                  <a:pt x="1173436" y="234038"/>
                  <a:pt x="1169748" y="236278"/>
                </a:cubicBezTo>
                <a:lnTo>
                  <a:pt x="750038" y="478671"/>
                </a:lnTo>
                <a:cubicBezTo>
                  <a:pt x="728565" y="490856"/>
                  <a:pt x="715391" y="513647"/>
                  <a:pt x="715523" y="538347"/>
                </a:cubicBezTo>
                <a:lnTo>
                  <a:pt x="715260" y="1129774"/>
                </a:lnTo>
                <a:close/>
                <a:moveTo>
                  <a:pt x="811624" y="922159"/>
                </a:moveTo>
                <a:lnTo>
                  <a:pt x="1039856" y="790357"/>
                </a:lnTo>
                <a:lnTo>
                  <a:pt x="1268088" y="922093"/>
                </a:lnTo>
                <a:lnTo>
                  <a:pt x="1268088" y="1185630"/>
                </a:lnTo>
                <a:lnTo>
                  <a:pt x="1039856" y="1317365"/>
                </a:lnTo>
                <a:lnTo>
                  <a:pt x="811624" y="1185630"/>
                </a:lnTo>
                <a:close/>
              </a:path>
            </a:pathLst>
          </a:custGeom>
          <a:gradFill flip="none" rotWithShape="1">
            <a:gsLst>
              <a:gs pos="0">
                <a:srgbClr val="589DED"/>
              </a:gs>
              <a:gs pos="100000">
                <a:srgbClr val="047AD5"/>
              </a:gs>
            </a:gsLst>
            <a:lin ang="2700000" scaled="1"/>
            <a:tileRect/>
          </a:gradFill>
          <a:ln w="6587" cap="flat">
            <a:noFill/>
            <a:prstDash val="solid"/>
            <a:miter/>
          </a:ln>
        </p:spPr>
        <p:txBody>
          <a:bodyPr rtlCol="0" anchor="ctr"/>
          <a:lstStyle/>
          <a:p>
            <a:endParaRPr lang="en-NL"/>
          </a:p>
        </p:txBody>
      </p:sp>
      <p:grpSp>
        <p:nvGrpSpPr>
          <p:cNvPr id="80" name="Group 79">
            <a:extLst>
              <a:ext uri="{FF2B5EF4-FFF2-40B4-BE49-F238E27FC236}">
                <a16:creationId xmlns:a16="http://schemas.microsoft.com/office/drawing/2014/main" id="{82F47B7A-8DFE-1E2C-7308-3F33797A2B6E}"/>
              </a:ext>
            </a:extLst>
          </p:cNvPr>
          <p:cNvGrpSpPr/>
          <p:nvPr/>
        </p:nvGrpSpPr>
        <p:grpSpPr>
          <a:xfrm>
            <a:off x="4996876" y="1396273"/>
            <a:ext cx="865944" cy="695840"/>
            <a:chOff x="4190427" y="1312739"/>
            <a:chExt cx="1073851" cy="862908"/>
          </a:xfrm>
        </p:grpSpPr>
        <p:grpSp>
          <p:nvGrpSpPr>
            <p:cNvPr id="73" name="Group 72">
              <a:extLst>
                <a:ext uri="{FF2B5EF4-FFF2-40B4-BE49-F238E27FC236}">
                  <a16:creationId xmlns:a16="http://schemas.microsoft.com/office/drawing/2014/main" id="{2FC74EF5-C56A-30D2-2BA0-8DFA0DD5E6F9}"/>
                </a:ext>
              </a:extLst>
            </p:cNvPr>
            <p:cNvGrpSpPr/>
            <p:nvPr/>
          </p:nvGrpSpPr>
          <p:grpSpPr>
            <a:xfrm>
              <a:off x="4525444" y="1512459"/>
              <a:ext cx="738834" cy="663188"/>
              <a:chOff x="4583630" y="2419923"/>
              <a:chExt cx="3834509" cy="3441912"/>
            </a:xfrm>
          </p:grpSpPr>
          <p:sp>
            <p:nvSpPr>
              <p:cNvPr id="71" name="Freeform 70">
                <a:extLst>
                  <a:ext uri="{FF2B5EF4-FFF2-40B4-BE49-F238E27FC236}">
                    <a16:creationId xmlns:a16="http://schemas.microsoft.com/office/drawing/2014/main" id="{A2444FF5-EF9B-C2E6-6B08-1A6E7E8D89C6}"/>
                  </a:ext>
                </a:extLst>
              </p:cNvPr>
              <p:cNvSpPr/>
              <p:nvPr/>
            </p:nvSpPr>
            <p:spPr>
              <a:xfrm>
                <a:off x="4583630" y="2419923"/>
                <a:ext cx="3834509" cy="3441912"/>
              </a:xfrm>
              <a:custGeom>
                <a:avLst/>
                <a:gdLst>
                  <a:gd name="connsiteX0" fmla="*/ 3834508 w 3834509"/>
                  <a:gd name="connsiteY0" fmla="*/ 206506 h 3441912"/>
                  <a:gd name="connsiteX1" fmla="*/ 3834508 w 3834509"/>
                  <a:gd name="connsiteY1" fmla="*/ 2707139 h 3441912"/>
                  <a:gd name="connsiteX2" fmla="*/ 3612761 w 3834509"/>
                  <a:gd name="connsiteY2" fmla="*/ 2914272 h 3441912"/>
                  <a:gd name="connsiteX3" fmla="*/ 3611411 w 3834509"/>
                  <a:gd name="connsiteY3" fmla="*/ 2914272 h 3441912"/>
                  <a:gd name="connsiteX4" fmla="*/ 2497611 w 3834509"/>
                  <a:gd name="connsiteY4" fmla="*/ 2914272 h 3441912"/>
                  <a:gd name="connsiteX5" fmla="*/ 2460822 w 3834509"/>
                  <a:gd name="connsiteY5" fmla="*/ 2948741 h 3441912"/>
                  <a:gd name="connsiteX6" fmla="*/ 2460822 w 3834509"/>
                  <a:gd name="connsiteY6" fmla="*/ 3373348 h 3441912"/>
                  <a:gd name="connsiteX7" fmla="*/ 2386150 w 3834509"/>
                  <a:gd name="connsiteY7" fmla="*/ 3441911 h 3441912"/>
                  <a:gd name="connsiteX8" fmla="*/ 2341680 w 3834509"/>
                  <a:gd name="connsiteY8" fmla="*/ 3427873 h 3441912"/>
                  <a:gd name="connsiteX9" fmla="*/ 1632223 w 3834509"/>
                  <a:gd name="connsiteY9" fmla="*/ 2920539 h 3441912"/>
                  <a:gd name="connsiteX10" fmla="*/ 1609609 w 3834509"/>
                  <a:gd name="connsiteY10" fmla="*/ 2914272 h 3441912"/>
                  <a:gd name="connsiteX11" fmla="*/ 222423 w 3834509"/>
                  <a:gd name="connsiteY11" fmla="*/ 2914272 h 3441912"/>
                  <a:gd name="connsiteX12" fmla="*/ 0 w 3834509"/>
                  <a:gd name="connsiteY12" fmla="*/ 2707139 h 3441912"/>
                  <a:gd name="connsiteX13" fmla="*/ 0 w 3834509"/>
                  <a:gd name="connsiteY13" fmla="*/ 206506 h 3441912"/>
                  <a:gd name="connsiteX14" fmla="*/ 222423 w 3834509"/>
                  <a:gd name="connsiteY14" fmla="*/ 0 h 3441912"/>
                  <a:gd name="connsiteX15" fmla="*/ 3611411 w 3834509"/>
                  <a:gd name="connsiteY15" fmla="*/ 0 h 3441912"/>
                  <a:gd name="connsiteX16" fmla="*/ 3834508 w 3834509"/>
                  <a:gd name="connsiteY16" fmla="*/ 206506 h 344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34509" h="3441912">
                    <a:moveTo>
                      <a:pt x="3834508" y="206506"/>
                    </a:moveTo>
                    <a:lnTo>
                      <a:pt x="3834508" y="2707139"/>
                    </a:lnTo>
                    <a:cubicBezTo>
                      <a:pt x="3834879" y="2821187"/>
                      <a:pt x="3735616" y="2913924"/>
                      <a:pt x="3612761" y="2914272"/>
                    </a:cubicBezTo>
                    <a:cubicBezTo>
                      <a:pt x="3612322" y="2914272"/>
                      <a:pt x="3611850" y="2914272"/>
                      <a:pt x="3611411" y="2914272"/>
                    </a:cubicBezTo>
                    <a:lnTo>
                      <a:pt x="2497611" y="2914272"/>
                    </a:lnTo>
                    <a:cubicBezTo>
                      <a:pt x="2477239" y="2914444"/>
                      <a:pt x="2460822" y="2929827"/>
                      <a:pt x="2460822" y="2948741"/>
                    </a:cubicBezTo>
                    <a:lnTo>
                      <a:pt x="2460822" y="3373348"/>
                    </a:lnTo>
                    <a:cubicBezTo>
                      <a:pt x="2460589" y="3411421"/>
                      <a:pt x="2427158" y="3442099"/>
                      <a:pt x="2386150" y="3441911"/>
                    </a:cubicBezTo>
                    <a:cubicBezTo>
                      <a:pt x="2370081" y="3441817"/>
                      <a:pt x="2354478" y="3436898"/>
                      <a:pt x="2341680" y="3427873"/>
                    </a:cubicBezTo>
                    <a:lnTo>
                      <a:pt x="1632223" y="2920539"/>
                    </a:lnTo>
                    <a:cubicBezTo>
                      <a:pt x="1625631" y="2916202"/>
                      <a:pt x="1617683" y="2913999"/>
                      <a:pt x="1609609" y="2914272"/>
                    </a:cubicBezTo>
                    <a:lnTo>
                      <a:pt x="222423" y="2914272"/>
                    </a:lnTo>
                    <a:cubicBezTo>
                      <a:pt x="99396" y="2914099"/>
                      <a:pt x="-186" y="2821363"/>
                      <a:pt x="0" y="2707139"/>
                    </a:cubicBezTo>
                    <a:lnTo>
                      <a:pt x="0" y="206506"/>
                    </a:lnTo>
                    <a:cubicBezTo>
                      <a:pt x="0" y="92456"/>
                      <a:pt x="99582" y="0"/>
                      <a:pt x="222423" y="0"/>
                    </a:cubicBezTo>
                    <a:lnTo>
                      <a:pt x="3611411" y="0"/>
                    </a:lnTo>
                    <a:cubicBezTo>
                      <a:pt x="3734435" y="-173"/>
                      <a:pt x="3834306" y="92283"/>
                      <a:pt x="3834508" y="206506"/>
                    </a:cubicBezTo>
                    <a:close/>
                  </a:path>
                </a:pathLst>
              </a:custGeom>
              <a:gradFill>
                <a:gsLst>
                  <a:gs pos="0">
                    <a:srgbClr val="5EA0EF"/>
                  </a:gs>
                  <a:gs pos="50000">
                    <a:srgbClr val="2F8CE1"/>
                  </a:gs>
                  <a:gs pos="100000">
                    <a:srgbClr val="0078D4"/>
                  </a:gs>
                </a:gsLst>
                <a:lin ang="5400000" scaled="1"/>
              </a:gradFill>
              <a:ln w="337079" cap="flat">
                <a:noFill/>
                <a:prstDash val="solid"/>
                <a:miter/>
              </a:ln>
            </p:spPr>
            <p:txBody>
              <a:bodyPr rtlCol="0" anchor="ctr"/>
              <a:lstStyle/>
              <a:p>
                <a:endParaRPr lang="en-NL"/>
              </a:p>
            </p:txBody>
          </p:sp>
          <p:sp>
            <p:nvSpPr>
              <p:cNvPr id="72" name="Freeform 71">
                <a:extLst>
                  <a:ext uri="{FF2B5EF4-FFF2-40B4-BE49-F238E27FC236}">
                    <a16:creationId xmlns:a16="http://schemas.microsoft.com/office/drawing/2014/main" id="{D2F07C16-4144-4949-5553-9507A318D5BA}"/>
                  </a:ext>
                </a:extLst>
              </p:cNvPr>
              <p:cNvSpPr/>
              <p:nvPr/>
            </p:nvSpPr>
            <p:spPr>
              <a:xfrm>
                <a:off x="5672720" y="3058349"/>
                <a:ext cx="1721329" cy="1542801"/>
              </a:xfrm>
              <a:custGeom>
                <a:avLst/>
                <a:gdLst>
                  <a:gd name="connsiteX0" fmla="*/ 1721327 w 1721328"/>
                  <a:gd name="connsiteY0" fmla="*/ 773042 h 1542801"/>
                  <a:gd name="connsiteX1" fmla="*/ 1697700 w 1721328"/>
                  <a:gd name="connsiteY1" fmla="*/ 992396 h 1542801"/>
                  <a:gd name="connsiteX2" fmla="*/ 1630197 w 1721328"/>
                  <a:gd name="connsiteY2" fmla="*/ 1201408 h 1542801"/>
                  <a:gd name="connsiteX3" fmla="*/ 1519155 w 1721328"/>
                  <a:gd name="connsiteY3" fmla="*/ 1394126 h 1542801"/>
                  <a:gd name="connsiteX4" fmla="*/ 1405750 w 1721328"/>
                  <a:gd name="connsiteY4" fmla="*/ 1527619 h 1542801"/>
                  <a:gd name="connsiteX5" fmla="*/ 1331311 w 1721328"/>
                  <a:gd name="connsiteY5" fmla="*/ 1529327 h 1542801"/>
                  <a:gd name="connsiteX6" fmla="*/ 1329472 w 1721328"/>
                  <a:gd name="connsiteY6" fmla="*/ 1527619 h 1542801"/>
                  <a:gd name="connsiteX7" fmla="*/ 1319009 w 1721328"/>
                  <a:gd name="connsiteY7" fmla="*/ 1518218 h 1542801"/>
                  <a:gd name="connsiteX8" fmla="*/ 1319009 w 1721328"/>
                  <a:gd name="connsiteY8" fmla="*/ 1449278 h 1542801"/>
                  <a:gd name="connsiteX9" fmla="*/ 1420263 w 1721328"/>
                  <a:gd name="connsiteY9" fmla="*/ 1330827 h 1542801"/>
                  <a:gd name="connsiteX10" fmla="*/ 1581258 w 1721328"/>
                  <a:gd name="connsiteY10" fmla="*/ 969520 h 1542801"/>
                  <a:gd name="connsiteX11" fmla="*/ 1581258 w 1721328"/>
                  <a:gd name="connsiteY11" fmla="*/ 574057 h 1542801"/>
                  <a:gd name="connsiteX12" fmla="*/ 1520168 w 1721328"/>
                  <a:gd name="connsiteY12" fmla="*/ 386039 h 1542801"/>
                  <a:gd name="connsiteX13" fmla="*/ 1418913 w 1721328"/>
                  <a:gd name="connsiteY13" fmla="*/ 212750 h 1542801"/>
                  <a:gd name="connsiteX14" fmla="*/ 1317659 w 1721328"/>
                  <a:gd name="connsiteY14" fmla="*/ 93672 h 1542801"/>
                  <a:gd name="connsiteX15" fmla="*/ 1317659 w 1721328"/>
                  <a:gd name="connsiteY15" fmla="*/ 24732 h 1542801"/>
                  <a:gd name="connsiteX16" fmla="*/ 1328459 w 1721328"/>
                  <a:gd name="connsiteY16" fmla="*/ 15018 h 1542801"/>
                  <a:gd name="connsiteX17" fmla="*/ 1402905 w 1721328"/>
                  <a:gd name="connsiteY17" fmla="*/ 13630 h 1542801"/>
                  <a:gd name="connsiteX18" fmla="*/ 1404400 w 1721328"/>
                  <a:gd name="connsiteY18" fmla="*/ 15018 h 1542801"/>
                  <a:gd name="connsiteX19" fmla="*/ 1517805 w 1721328"/>
                  <a:gd name="connsiteY19" fmla="*/ 149137 h 1542801"/>
                  <a:gd name="connsiteX20" fmla="*/ 1627835 w 1721328"/>
                  <a:gd name="connsiteY20" fmla="*/ 341855 h 1542801"/>
                  <a:gd name="connsiteX21" fmla="*/ 1695338 w 1721328"/>
                  <a:gd name="connsiteY21" fmla="*/ 550868 h 1542801"/>
                  <a:gd name="connsiteX22" fmla="*/ 1721327 w 1721328"/>
                  <a:gd name="connsiteY22" fmla="*/ 773042 h 1542801"/>
                  <a:gd name="connsiteX23" fmla="*/ 1324409 w 1721328"/>
                  <a:gd name="connsiteY23" fmla="*/ 472214 h 1542801"/>
                  <a:gd name="connsiteX24" fmla="*/ 1178940 w 1721328"/>
                  <a:gd name="connsiteY24" fmla="*/ 255054 h 1542801"/>
                  <a:gd name="connsiteX25" fmla="*/ 1104994 w 1721328"/>
                  <a:gd name="connsiteY25" fmla="*/ 252888 h 1542801"/>
                  <a:gd name="connsiteX26" fmla="*/ 1102662 w 1721328"/>
                  <a:gd name="connsiteY26" fmla="*/ 255054 h 1542801"/>
                  <a:gd name="connsiteX27" fmla="*/ 1092199 w 1721328"/>
                  <a:gd name="connsiteY27" fmla="*/ 264768 h 1542801"/>
                  <a:gd name="connsiteX28" fmla="*/ 1088823 w 1721328"/>
                  <a:gd name="connsiteY28" fmla="*/ 330887 h 1542801"/>
                  <a:gd name="connsiteX29" fmla="*/ 1088823 w 1721328"/>
                  <a:gd name="connsiteY29" fmla="*/ 1216136 h 1542801"/>
                  <a:gd name="connsiteX30" fmla="*/ 1092199 w 1721328"/>
                  <a:gd name="connsiteY30" fmla="*/ 1282569 h 1542801"/>
                  <a:gd name="connsiteX31" fmla="*/ 1102662 w 1721328"/>
                  <a:gd name="connsiteY31" fmla="*/ 1292284 h 1542801"/>
                  <a:gd name="connsiteX32" fmla="*/ 1176608 w 1721328"/>
                  <a:gd name="connsiteY32" fmla="*/ 1294449 h 1542801"/>
                  <a:gd name="connsiteX33" fmla="*/ 1178940 w 1721328"/>
                  <a:gd name="connsiteY33" fmla="*/ 1292284 h 1542801"/>
                  <a:gd name="connsiteX34" fmla="*/ 1324409 w 1721328"/>
                  <a:gd name="connsiteY34" fmla="*/ 1075123 h 1542801"/>
                  <a:gd name="connsiteX35" fmla="*/ 1324409 w 1721328"/>
                  <a:gd name="connsiteY35" fmla="*/ 474721 h 1542801"/>
                  <a:gd name="connsiteX36" fmla="*/ 906565 w 1721328"/>
                  <a:gd name="connsiteY36" fmla="*/ 566223 h 1542801"/>
                  <a:gd name="connsiteX37" fmla="*/ 954830 w 1721328"/>
                  <a:gd name="connsiteY37" fmla="*/ 643937 h 1542801"/>
                  <a:gd name="connsiteX38" fmla="*/ 954830 w 1721328"/>
                  <a:gd name="connsiteY38" fmla="*/ 902147 h 1542801"/>
                  <a:gd name="connsiteX39" fmla="*/ 906903 w 1721328"/>
                  <a:gd name="connsiteY39" fmla="*/ 978921 h 1542801"/>
                  <a:gd name="connsiteX40" fmla="*/ 911628 w 1721328"/>
                  <a:gd name="connsiteY40" fmla="*/ 1043160 h 1542801"/>
                  <a:gd name="connsiteX41" fmla="*/ 921753 w 1721328"/>
                  <a:gd name="connsiteY41" fmla="*/ 1052561 h 1542801"/>
                  <a:gd name="connsiteX42" fmla="*/ 997647 w 1721328"/>
                  <a:gd name="connsiteY42" fmla="*/ 1052320 h 1542801"/>
                  <a:gd name="connsiteX43" fmla="*/ 1001070 w 1721328"/>
                  <a:gd name="connsiteY43" fmla="*/ 1048801 h 1542801"/>
                  <a:gd name="connsiteX44" fmla="*/ 1068573 w 1721328"/>
                  <a:gd name="connsiteY44" fmla="*/ 944138 h 1542801"/>
                  <a:gd name="connsiteX45" fmla="*/ 1104349 w 1721328"/>
                  <a:gd name="connsiteY45" fmla="*/ 772729 h 1542801"/>
                  <a:gd name="connsiteX46" fmla="*/ 1067560 w 1721328"/>
                  <a:gd name="connsiteY46" fmla="*/ 601319 h 1542801"/>
                  <a:gd name="connsiteX47" fmla="*/ 1002420 w 1721328"/>
                  <a:gd name="connsiteY47" fmla="*/ 497283 h 1542801"/>
                  <a:gd name="connsiteX48" fmla="*/ 927498 w 1721328"/>
                  <a:gd name="connsiteY48" fmla="*/ 489273 h 1542801"/>
                  <a:gd name="connsiteX49" fmla="*/ 922766 w 1721328"/>
                  <a:gd name="connsiteY49" fmla="*/ 493209 h 1542801"/>
                  <a:gd name="connsiteX50" fmla="*/ 911290 w 1721328"/>
                  <a:gd name="connsiteY50" fmla="*/ 503550 h 1542801"/>
                  <a:gd name="connsiteX51" fmla="*/ 906565 w 1721328"/>
                  <a:gd name="connsiteY51" fmla="*/ 566223 h 1542801"/>
                  <a:gd name="connsiteX52" fmla="*/ 231535 w 1721328"/>
                  <a:gd name="connsiteY52" fmla="*/ 436804 h 1542801"/>
                  <a:gd name="connsiteX53" fmla="*/ 105980 w 1721328"/>
                  <a:gd name="connsiteY53" fmla="*/ 436804 h 1542801"/>
                  <a:gd name="connsiteX54" fmla="*/ 0 w 1721328"/>
                  <a:gd name="connsiteY54" fmla="*/ 534886 h 1542801"/>
                  <a:gd name="connsiteX55" fmla="*/ 0 w 1721328"/>
                  <a:gd name="connsiteY55" fmla="*/ 1010571 h 1542801"/>
                  <a:gd name="connsiteX56" fmla="*/ 105980 w 1721328"/>
                  <a:gd name="connsiteY56" fmla="*/ 1108966 h 1542801"/>
                  <a:gd name="connsiteX57" fmla="*/ 232210 w 1721328"/>
                  <a:gd name="connsiteY57" fmla="*/ 1108966 h 1542801"/>
                  <a:gd name="connsiteX58" fmla="*/ 307139 w 1721328"/>
                  <a:gd name="connsiteY58" fmla="*/ 1137796 h 1542801"/>
                  <a:gd name="connsiteX59" fmla="*/ 623390 w 1721328"/>
                  <a:gd name="connsiteY59" fmla="*/ 1430790 h 1542801"/>
                  <a:gd name="connsiteX60" fmla="*/ 660854 w 1721328"/>
                  <a:gd name="connsiteY60" fmla="*/ 1445205 h 1542801"/>
                  <a:gd name="connsiteX61" fmla="*/ 660854 w 1721328"/>
                  <a:gd name="connsiteY61" fmla="*/ 1445205 h 1542801"/>
                  <a:gd name="connsiteX62" fmla="*/ 723970 w 1721328"/>
                  <a:gd name="connsiteY62" fmla="*/ 1386606 h 1542801"/>
                  <a:gd name="connsiteX63" fmla="*/ 723970 w 1721328"/>
                  <a:gd name="connsiteY63" fmla="*/ 158851 h 1542801"/>
                  <a:gd name="connsiteX64" fmla="*/ 660179 w 1721328"/>
                  <a:gd name="connsiteY64" fmla="*/ 99626 h 1542801"/>
                  <a:gd name="connsiteX65" fmla="*/ 660179 w 1721328"/>
                  <a:gd name="connsiteY65" fmla="*/ 99626 h 1542801"/>
                  <a:gd name="connsiteX66" fmla="*/ 622378 w 1721328"/>
                  <a:gd name="connsiteY66" fmla="*/ 114041 h 1542801"/>
                  <a:gd name="connsiteX67" fmla="*/ 307139 w 1721328"/>
                  <a:gd name="connsiteY67" fmla="*/ 409541 h 1542801"/>
                  <a:gd name="connsiteX68" fmla="*/ 232210 w 1721328"/>
                  <a:gd name="connsiteY68" fmla="*/ 437117 h 154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721328" h="1542801">
                    <a:moveTo>
                      <a:pt x="1721327" y="773042"/>
                    </a:moveTo>
                    <a:cubicBezTo>
                      <a:pt x="1721452" y="846713"/>
                      <a:pt x="1713537" y="920206"/>
                      <a:pt x="1697700" y="992396"/>
                    </a:cubicBezTo>
                    <a:cubicBezTo>
                      <a:pt x="1682350" y="1063886"/>
                      <a:pt x="1659747" y="1133869"/>
                      <a:pt x="1630197" y="1201408"/>
                    </a:cubicBezTo>
                    <a:cubicBezTo>
                      <a:pt x="1600739" y="1269161"/>
                      <a:pt x="1563511" y="1333773"/>
                      <a:pt x="1519155" y="1394126"/>
                    </a:cubicBezTo>
                    <a:cubicBezTo>
                      <a:pt x="1484627" y="1440940"/>
                      <a:pt x="1446738" y="1485537"/>
                      <a:pt x="1405750" y="1527619"/>
                    </a:cubicBezTo>
                    <a:cubicBezTo>
                      <a:pt x="1385702" y="1547176"/>
                      <a:pt x="1352375" y="1547940"/>
                      <a:pt x="1331311" y="1529327"/>
                    </a:cubicBezTo>
                    <a:cubicBezTo>
                      <a:pt x="1330683" y="1528772"/>
                      <a:pt x="1330069" y="1528202"/>
                      <a:pt x="1329472" y="1527619"/>
                    </a:cubicBezTo>
                    <a:lnTo>
                      <a:pt x="1319009" y="1518218"/>
                    </a:lnTo>
                    <a:cubicBezTo>
                      <a:pt x="1299122" y="1498946"/>
                      <a:pt x="1299122" y="1468550"/>
                      <a:pt x="1319009" y="1449278"/>
                    </a:cubicBezTo>
                    <a:cubicBezTo>
                      <a:pt x="1355865" y="1412170"/>
                      <a:pt x="1389708" y="1372580"/>
                      <a:pt x="1420263" y="1330827"/>
                    </a:cubicBezTo>
                    <a:cubicBezTo>
                      <a:pt x="1499228" y="1221508"/>
                      <a:pt x="1553956" y="1098685"/>
                      <a:pt x="1581258" y="969520"/>
                    </a:cubicBezTo>
                    <a:cubicBezTo>
                      <a:pt x="1609160" y="838973"/>
                      <a:pt x="1609160" y="704607"/>
                      <a:pt x="1581258" y="574057"/>
                    </a:cubicBezTo>
                    <a:cubicBezTo>
                      <a:pt x="1567720" y="509645"/>
                      <a:pt x="1547253" y="446656"/>
                      <a:pt x="1520168" y="386039"/>
                    </a:cubicBezTo>
                    <a:cubicBezTo>
                      <a:pt x="1492417" y="325422"/>
                      <a:pt x="1458514" y="267397"/>
                      <a:pt x="1418913" y="212750"/>
                    </a:cubicBezTo>
                    <a:cubicBezTo>
                      <a:pt x="1388550" y="170671"/>
                      <a:pt x="1354694" y="130859"/>
                      <a:pt x="1317659" y="93672"/>
                    </a:cubicBezTo>
                    <a:cubicBezTo>
                      <a:pt x="1297944" y="74338"/>
                      <a:pt x="1297944" y="44067"/>
                      <a:pt x="1317659" y="24732"/>
                    </a:cubicBezTo>
                    <a:lnTo>
                      <a:pt x="1328459" y="15018"/>
                    </a:lnTo>
                    <a:cubicBezTo>
                      <a:pt x="1348605" y="-4451"/>
                      <a:pt x="1381935" y="-5072"/>
                      <a:pt x="1402905" y="13630"/>
                    </a:cubicBezTo>
                    <a:cubicBezTo>
                      <a:pt x="1403414" y="14084"/>
                      <a:pt x="1403911" y="14545"/>
                      <a:pt x="1404400" y="15018"/>
                    </a:cubicBezTo>
                    <a:cubicBezTo>
                      <a:pt x="1445837" y="56968"/>
                      <a:pt x="1483750" y="101807"/>
                      <a:pt x="1517805" y="149137"/>
                    </a:cubicBezTo>
                    <a:cubicBezTo>
                      <a:pt x="1561378" y="209773"/>
                      <a:pt x="1598245" y="274338"/>
                      <a:pt x="1627835" y="341855"/>
                    </a:cubicBezTo>
                    <a:cubicBezTo>
                      <a:pt x="1657253" y="409438"/>
                      <a:pt x="1679849" y="479409"/>
                      <a:pt x="1695338" y="550868"/>
                    </a:cubicBezTo>
                    <a:cubicBezTo>
                      <a:pt x="1712619" y="623837"/>
                      <a:pt x="1721333" y="698330"/>
                      <a:pt x="1721327" y="773042"/>
                    </a:cubicBezTo>
                    <a:close/>
                    <a:moveTo>
                      <a:pt x="1324409" y="472214"/>
                    </a:moveTo>
                    <a:cubicBezTo>
                      <a:pt x="1288970" y="392958"/>
                      <a:pt x="1239834" y="319610"/>
                      <a:pt x="1178940" y="255054"/>
                    </a:cubicBezTo>
                    <a:cubicBezTo>
                      <a:pt x="1159165" y="235497"/>
                      <a:pt x="1126055" y="234528"/>
                      <a:pt x="1104994" y="252888"/>
                    </a:cubicBezTo>
                    <a:cubicBezTo>
                      <a:pt x="1104191" y="253587"/>
                      <a:pt x="1103414" y="254311"/>
                      <a:pt x="1102662" y="255054"/>
                    </a:cubicBezTo>
                    <a:lnTo>
                      <a:pt x="1092199" y="264768"/>
                    </a:lnTo>
                    <a:cubicBezTo>
                      <a:pt x="1072403" y="282504"/>
                      <a:pt x="1070925" y="311490"/>
                      <a:pt x="1088823" y="330887"/>
                    </a:cubicBezTo>
                    <a:cubicBezTo>
                      <a:pt x="1328108" y="584156"/>
                      <a:pt x="1328108" y="962867"/>
                      <a:pt x="1088823" y="1216136"/>
                    </a:cubicBezTo>
                    <a:cubicBezTo>
                      <a:pt x="1070881" y="1235637"/>
                      <a:pt x="1072359" y="1264723"/>
                      <a:pt x="1092199" y="1282569"/>
                    </a:cubicBezTo>
                    <a:lnTo>
                      <a:pt x="1102662" y="1292284"/>
                    </a:lnTo>
                    <a:cubicBezTo>
                      <a:pt x="1122437" y="1311841"/>
                      <a:pt x="1155547" y="1312809"/>
                      <a:pt x="1176608" y="1294449"/>
                    </a:cubicBezTo>
                    <a:cubicBezTo>
                      <a:pt x="1177411" y="1293750"/>
                      <a:pt x="1178187" y="1293026"/>
                      <a:pt x="1178940" y="1292284"/>
                    </a:cubicBezTo>
                    <a:cubicBezTo>
                      <a:pt x="1239693" y="1227631"/>
                      <a:pt x="1288811" y="1154301"/>
                      <a:pt x="1324409" y="1075123"/>
                    </a:cubicBezTo>
                    <a:cubicBezTo>
                      <a:pt x="1409918" y="882863"/>
                      <a:pt x="1409918" y="666981"/>
                      <a:pt x="1324409" y="474721"/>
                    </a:cubicBezTo>
                    <a:close/>
                    <a:moveTo>
                      <a:pt x="906565" y="566223"/>
                    </a:moveTo>
                    <a:cubicBezTo>
                      <a:pt x="926124" y="590129"/>
                      <a:pt x="942342" y="616242"/>
                      <a:pt x="954830" y="643937"/>
                    </a:cubicBezTo>
                    <a:cubicBezTo>
                      <a:pt x="991292" y="726677"/>
                      <a:pt x="991292" y="819407"/>
                      <a:pt x="954830" y="902147"/>
                    </a:cubicBezTo>
                    <a:cubicBezTo>
                      <a:pt x="942814" y="929698"/>
                      <a:pt x="926678" y="955544"/>
                      <a:pt x="906903" y="978921"/>
                    </a:cubicBezTo>
                    <a:cubicBezTo>
                      <a:pt x="890921" y="998409"/>
                      <a:pt x="892940" y="1025869"/>
                      <a:pt x="911628" y="1043160"/>
                    </a:cubicBezTo>
                    <a:lnTo>
                      <a:pt x="921753" y="1052561"/>
                    </a:lnTo>
                    <a:cubicBezTo>
                      <a:pt x="942781" y="1071952"/>
                      <a:pt x="976762" y="1071846"/>
                      <a:pt x="997647" y="1052320"/>
                    </a:cubicBezTo>
                    <a:cubicBezTo>
                      <a:pt x="998849" y="1051198"/>
                      <a:pt x="999989" y="1050023"/>
                      <a:pt x="1001070" y="1048801"/>
                    </a:cubicBezTo>
                    <a:cubicBezTo>
                      <a:pt x="1028634" y="1016954"/>
                      <a:pt x="1051349" y="981735"/>
                      <a:pt x="1068573" y="944138"/>
                    </a:cubicBezTo>
                    <a:cubicBezTo>
                      <a:pt x="1092371" y="889700"/>
                      <a:pt x="1104521" y="831481"/>
                      <a:pt x="1104349" y="772729"/>
                    </a:cubicBezTo>
                    <a:cubicBezTo>
                      <a:pt x="1103850" y="713948"/>
                      <a:pt x="1091365" y="655788"/>
                      <a:pt x="1067560" y="601319"/>
                    </a:cubicBezTo>
                    <a:cubicBezTo>
                      <a:pt x="1051261" y="563954"/>
                      <a:pt x="1029326" y="528923"/>
                      <a:pt x="1002420" y="497283"/>
                    </a:cubicBezTo>
                    <a:cubicBezTo>
                      <a:pt x="984113" y="475861"/>
                      <a:pt x="950571" y="472277"/>
                      <a:pt x="927498" y="489273"/>
                    </a:cubicBezTo>
                    <a:cubicBezTo>
                      <a:pt x="925837" y="490499"/>
                      <a:pt x="924258" y="491812"/>
                      <a:pt x="922766" y="493209"/>
                    </a:cubicBezTo>
                    <a:lnTo>
                      <a:pt x="911290" y="503550"/>
                    </a:lnTo>
                    <a:cubicBezTo>
                      <a:pt x="893139" y="520440"/>
                      <a:pt x="891124" y="547151"/>
                      <a:pt x="906565" y="566223"/>
                    </a:cubicBezTo>
                    <a:close/>
                    <a:moveTo>
                      <a:pt x="231535" y="436804"/>
                    </a:moveTo>
                    <a:lnTo>
                      <a:pt x="105980" y="436804"/>
                    </a:lnTo>
                    <a:cubicBezTo>
                      <a:pt x="47579" y="436804"/>
                      <a:pt x="186" y="480665"/>
                      <a:pt x="0" y="534886"/>
                    </a:cubicBezTo>
                    <a:lnTo>
                      <a:pt x="0" y="1010571"/>
                    </a:lnTo>
                    <a:cubicBezTo>
                      <a:pt x="186" y="1064842"/>
                      <a:pt x="47525" y="1108794"/>
                      <a:pt x="105980" y="1108966"/>
                    </a:cubicBezTo>
                    <a:lnTo>
                      <a:pt x="232210" y="1108966"/>
                    </a:lnTo>
                    <a:cubicBezTo>
                      <a:pt x="260315" y="1108973"/>
                      <a:pt x="287269" y="1119342"/>
                      <a:pt x="307139" y="1137796"/>
                    </a:cubicBezTo>
                    <a:lnTo>
                      <a:pt x="623390" y="1430790"/>
                    </a:lnTo>
                    <a:cubicBezTo>
                      <a:pt x="633408" y="1439902"/>
                      <a:pt x="646831" y="1445070"/>
                      <a:pt x="660854" y="1445205"/>
                    </a:cubicBezTo>
                    <a:lnTo>
                      <a:pt x="660854" y="1445205"/>
                    </a:lnTo>
                    <a:cubicBezTo>
                      <a:pt x="695713" y="1445205"/>
                      <a:pt x="723970" y="1418970"/>
                      <a:pt x="723970" y="1386606"/>
                    </a:cubicBezTo>
                    <a:lnTo>
                      <a:pt x="723970" y="158851"/>
                    </a:lnTo>
                    <a:cubicBezTo>
                      <a:pt x="723970" y="126143"/>
                      <a:pt x="695409" y="99626"/>
                      <a:pt x="660179" y="99626"/>
                    </a:cubicBezTo>
                    <a:lnTo>
                      <a:pt x="660179" y="99626"/>
                    </a:lnTo>
                    <a:cubicBezTo>
                      <a:pt x="646044" y="99714"/>
                      <a:pt x="632496" y="104881"/>
                      <a:pt x="622378" y="114041"/>
                    </a:cubicBezTo>
                    <a:lnTo>
                      <a:pt x="307139" y="409541"/>
                    </a:lnTo>
                    <a:cubicBezTo>
                      <a:pt x="287030" y="427506"/>
                      <a:pt x="260116" y="437412"/>
                      <a:pt x="232210" y="437117"/>
                    </a:cubicBezTo>
                    <a:close/>
                  </a:path>
                </a:pathLst>
              </a:custGeom>
              <a:solidFill>
                <a:srgbClr val="FFFFFF"/>
              </a:solidFill>
              <a:ln w="337079" cap="flat">
                <a:noFill/>
                <a:prstDash val="solid"/>
                <a:miter/>
              </a:ln>
            </p:spPr>
            <p:txBody>
              <a:bodyPr rtlCol="0" anchor="ctr"/>
              <a:lstStyle/>
              <a:p>
                <a:endParaRPr lang="en-NL"/>
              </a:p>
            </p:txBody>
          </p:sp>
        </p:grpSp>
        <p:grpSp>
          <p:nvGrpSpPr>
            <p:cNvPr id="74" name="Graphic 64">
              <a:extLst>
                <a:ext uri="{FF2B5EF4-FFF2-40B4-BE49-F238E27FC236}">
                  <a16:creationId xmlns:a16="http://schemas.microsoft.com/office/drawing/2014/main" id="{CA05F38E-7E3A-39DD-FD08-7AEE7AACD2B0}"/>
                </a:ext>
              </a:extLst>
            </p:cNvPr>
            <p:cNvGrpSpPr/>
            <p:nvPr/>
          </p:nvGrpSpPr>
          <p:grpSpPr>
            <a:xfrm>
              <a:off x="4190427" y="1312739"/>
              <a:ext cx="497478" cy="446538"/>
              <a:chOff x="6825405" y="4619415"/>
              <a:chExt cx="3833495" cy="3440963"/>
            </a:xfrm>
          </p:grpSpPr>
          <p:sp>
            <p:nvSpPr>
              <p:cNvPr id="75" name="Freeform 74">
                <a:extLst>
                  <a:ext uri="{FF2B5EF4-FFF2-40B4-BE49-F238E27FC236}">
                    <a16:creationId xmlns:a16="http://schemas.microsoft.com/office/drawing/2014/main" id="{2706D586-4EF5-F982-A001-2EA84DEB8432}"/>
                  </a:ext>
                </a:extLst>
              </p:cNvPr>
              <p:cNvSpPr/>
              <p:nvPr/>
            </p:nvSpPr>
            <p:spPr>
              <a:xfrm>
                <a:off x="6825405" y="4619415"/>
                <a:ext cx="3833495" cy="3440963"/>
              </a:xfrm>
              <a:custGeom>
                <a:avLst/>
                <a:gdLst>
                  <a:gd name="connsiteX0" fmla="*/ 222085 w 3833495"/>
                  <a:gd name="connsiteY0" fmla="*/ 0 h 3440963"/>
                  <a:gd name="connsiteX1" fmla="*/ 3611073 w 3833495"/>
                  <a:gd name="connsiteY1" fmla="*/ 0 h 3440963"/>
                  <a:gd name="connsiteX2" fmla="*/ 3833495 w 3833495"/>
                  <a:gd name="connsiteY2" fmla="*/ 206193 h 3440963"/>
                  <a:gd name="connsiteX3" fmla="*/ 3833495 w 3833495"/>
                  <a:gd name="connsiteY3" fmla="*/ 2707139 h 3440963"/>
                  <a:gd name="connsiteX4" fmla="*/ 3611073 w 3833495"/>
                  <a:gd name="connsiteY4" fmla="*/ 2913331 h 3440963"/>
                  <a:gd name="connsiteX5" fmla="*/ 2223886 w 3833495"/>
                  <a:gd name="connsiteY5" fmla="*/ 2913331 h 3440963"/>
                  <a:gd name="connsiteX6" fmla="*/ 2201273 w 3833495"/>
                  <a:gd name="connsiteY6" fmla="*/ 2920539 h 3440963"/>
                  <a:gd name="connsiteX7" fmla="*/ 1489791 w 3833495"/>
                  <a:gd name="connsiteY7" fmla="*/ 3426619 h 3440963"/>
                  <a:gd name="connsiteX8" fmla="*/ 1386107 w 3833495"/>
                  <a:gd name="connsiteY8" fmla="*/ 3414335 h 3440963"/>
                  <a:gd name="connsiteX9" fmla="*/ 1370648 w 3833495"/>
                  <a:gd name="connsiteY9" fmla="*/ 3372094 h 3440963"/>
                  <a:gd name="connsiteX10" fmla="*/ 1370648 w 3833495"/>
                  <a:gd name="connsiteY10" fmla="*/ 2947801 h 3440963"/>
                  <a:gd name="connsiteX11" fmla="*/ 1333859 w 3833495"/>
                  <a:gd name="connsiteY11" fmla="*/ 2913331 h 3440963"/>
                  <a:gd name="connsiteX12" fmla="*/ 222085 w 3833495"/>
                  <a:gd name="connsiteY12" fmla="*/ 2913331 h 3440963"/>
                  <a:gd name="connsiteX13" fmla="*/ 0 w 3833495"/>
                  <a:gd name="connsiteY13" fmla="*/ 2707139 h 3440963"/>
                  <a:gd name="connsiteX14" fmla="*/ 0 w 3833495"/>
                  <a:gd name="connsiteY14" fmla="*/ 206193 h 3440963"/>
                  <a:gd name="connsiteX15" fmla="*/ 222085 w 3833495"/>
                  <a:gd name="connsiteY15" fmla="*/ 0 h 3440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33495" h="3440963">
                    <a:moveTo>
                      <a:pt x="222085" y="0"/>
                    </a:moveTo>
                    <a:lnTo>
                      <a:pt x="3611073" y="0"/>
                    </a:lnTo>
                    <a:cubicBezTo>
                      <a:pt x="3733793" y="0"/>
                      <a:pt x="3833293" y="92266"/>
                      <a:pt x="3833495" y="206193"/>
                    </a:cubicBezTo>
                    <a:lnTo>
                      <a:pt x="3833495" y="2707139"/>
                    </a:lnTo>
                    <a:cubicBezTo>
                      <a:pt x="3833124" y="2820983"/>
                      <a:pt x="3733692" y="2913175"/>
                      <a:pt x="3611073" y="2913331"/>
                    </a:cubicBezTo>
                    <a:lnTo>
                      <a:pt x="2223886" y="2913331"/>
                    </a:lnTo>
                    <a:cubicBezTo>
                      <a:pt x="2215685" y="2913331"/>
                      <a:pt x="2207719" y="2915870"/>
                      <a:pt x="2201273" y="2920539"/>
                    </a:cubicBezTo>
                    <a:lnTo>
                      <a:pt x="1489791" y="3426619"/>
                    </a:lnTo>
                    <a:cubicBezTo>
                      <a:pt x="1457491" y="3449808"/>
                      <a:pt x="1411083" y="3444293"/>
                      <a:pt x="1386107" y="3414335"/>
                    </a:cubicBezTo>
                    <a:cubicBezTo>
                      <a:pt x="1376015" y="3402239"/>
                      <a:pt x="1370581" y="3387386"/>
                      <a:pt x="1370648" y="3372094"/>
                    </a:cubicBezTo>
                    <a:lnTo>
                      <a:pt x="1370648" y="2947801"/>
                    </a:lnTo>
                    <a:cubicBezTo>
                      <a:pt x="1370648" y="2928874"/>
                      <a:pt x="1354245" y="2913488"/>
                      <a:pt x="1333859" y="2913331"/>
                    </a:cubicBezTo>
                    <a:lnTo>
                      <a:pt x="222085" y="2913331"/>
                    </a:lnTo>
                    <a:cubicBezTo>
                      <a:pt x="99509" y="2913143"/>
                      <a:pt x="186" y="2820952"/>
                      <a:pt x="0" y="2707139"/>
                    </a:cubicBezTo>
                    <a:lnTo>
                      <a:pt x="0" y="206193"/>
                    </a:lnTo>
                    <a:cubicBezTo>
                      <a:pt x="371" y="92458"/>
                      <a:pt x="99584" y="345"/>
                      <a:pt x="222085" y="0"/>
                    </a:cubicBezTo>
                    <a:close/>
                  </a:path>
                </a:pathLst>
              </a:custGeom>
              <a:solidFill>
                <a:srgbClr val="50E6FF"/>
              </a:solidFill>
              <a:ln w="337079" cap="flat">
                <a:noFill/>
                <a:prstDash val="solid"/>
                <a:miter/>
              </a:ln>
            </p:spPr>
            <p:txBody>
              <a:bodyPr rtlCol="0" anchor="ctr"/>
              <a:lstStyle/>
              <a:p>
                <a:endParaRPr lang="en-NL"/>
              </a:p>
            </p:txBody>
          </p:sp>
          <p:sp>
            <p:nvSpPr>
              <p:cNvPr id="76" name="Freeform 75">
                <a:extLst>
                  <a:ext uri="{FF2B5EF4-FFF2-40B4-BE49-F238E27FC236}">
                    <a16:creationId xmlns:a16="http://schemas.microsoft.com/office/drawing/2014/main" id="{9E4CC7AA-FCCF-1656-E46A-AA1EC5290410}"/>
                  </a:ext>
                </a:extLst>
              </p:cNvPr>
              <p:cNvSpPr/>
              <p:nvPr/>
            </p:nvSpPr>
            <p:spPr>
              <a:xfrm>
                <a:off x="7648941" y="5845602"/>
                <a:ext cx="2349442" cy="523002"/>
              </a:xfrm>
              <a:custGeom>
                <a:avLst/>
                <a:gdLst>
                  <a:gd name="connsiteX0" fmla="*/ 2068630 w 2349442"/>
                  <a:gd name="connsiteY0" fmla="*/ 0 h 523002"/>
                  <a:gd name="connsiteX1" fmla="*/ 2349442 w 2349442"/>
                  <a:gd name="connsiteY1" fmla="*/ 260091 h 523002"/>
                  <a:gd name="connsiteX2" fmla="*/ 2069305 w 2349442"/>
                  <a:gd name="connsiteY2" fmla="*/ 520809 h 523002"/>
                  <a:gd name="connsiteX3" fmla="*/ 1788492 w 2349442"/>
                  <a:gd name="connsiteY3" fmla="*/ 260718 h 523002"/>
                  <a:gd name="connsiteX4" fmla="*/ 1788492 w 2349442"/>
                  <a:gd name="connsiteY4" fmla="*/ 260091 h 523002"/>
                  <a:gd name="connsiteX5" fmla="*/ 2068630 w 2349442"/>
                  <a:gd name="connsiteY5" fmla="*/ 0 h 523002"/>
                  <a:gd name="connsiteX6" fmla="*/ 894078 w 2349442"/>
                  <a:gd name="connsiteY6" fmla="*/ 262285 h 523002"/>
                  <a:gd name="connsiteX7" fmla="*/ 1174215 w 2349442"/>
                  <a:gd name="connsiteY7" fmla="*/ 523002 h 523002"/>
                  <a:gd name="connsiteX8" fmla="*/ 1455027 w 2349442"/>
                  <a:gd name="connsiteY8" fmla="*/ 262911 h 523002"/>
                  <a:gd name="connsiteX9" fmla="*/ 1174890 w 2349442"/>
                  <a:gd name="connsiteY9" fmla="*/ 2194 h 523002"/>
                  <a:gd name="connsiteX10" fmla="*/ 1174553 w 2349442"/>
                  <a:gd name="connsiteY10" fmla="*/ 2194 h 523002"/>
                  <a:gd name="connsiteX11" fmla="*/ 894078 w 2349442"/>
                  <a:gd name="connsiteY11" fmla="*/ 262285 h 523002"/>
                  <a:gd name="connsiteX12" fmla="*/ 0 w 2349442"/>
                  <a:gd name="connsiteY12" fmla="*/ 262285 h 523002"/>
                  <a:gd name="connsiteX13" fmla="*/ 280138 w 2349442"/>
                  <a:gd name="connsiteY13" fmla="*/ 523002 h 523002"/>
                  <a:gd name="connsiteX14" fmla="*/ 560950 w 2349442"/>
                  <a:gd name="connsiteY14" fmla="*/ 262911 h 523002"/>
                  <a:gd name="connsiteX15" fmla="*/ 280813 w 2349442"/>
                  <a:gd name="connsiteY15" fmla="*/ 2194 h 523002"/>
                  <a:gd name="connsiteX16" fmla="*/ 280475 w 2349442"/>
                  <a:gd name="connsiteY16" fmla="*/ 2194 h 523002"/>
                  <a:gd name="connsiteX17" fmla="*/ 0 w 2349442"/>
                  <a:gd name="connsiteY17" fmla="*/ 262285 h 523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49442" h="523002">
                    <a:moveTo>
                      <a:pt x="2068630" y="0"/>
                    </a:moveTo>
                    <a:cubicBezTo>
                      <a:pt x="2223515" y="-188"/>
                      <a:pt x="2349240" y="116289"/>
                      <a:pt x="2349442" y="260091"/>
                    </a:cubicBezTo>
                    <a:cubicBezTo>
                      <a:pt x="2349645" y="403893"/>
                      <a:pt x="2224190" y="520621"/>
                      <a:pt x="2069305" y="520809"/>
                    </a:cubicBezTo>
                    <a:cubicBezTo>
                      <a:pt x="1914419" y="520997"/>
                      <a:pt x="1788695" y="404520"/>
                      <a:pt x="1788492" y="260718"/>
                    </a:cubicBezTo>
                    <a:cubicBezTo>
                      <a:pt x="1788492" y="260498"/>
                      <a:pt x="1788492" y="260310"/>
                      <a:pt x="1788492" y="260091"/>
                    </a:cubicBezTo>
                    <a:cubicBezTo>
                      <a:pt x="1788492" y="116446"/>
                      <a:pt x="1913913" y="0"/>
                      <a:pt x="2068630" y="0"/>
                    </a:cubicBezTo>
                    <a:close/>
                    <a:moveTo>
                      <a:pt x="894078" y="262285"/>
                    </a:moveTo>
                    <a:cubicBezTo>
                      <a:pt x="893875" y="406087"/>
                      <a:pt x="1019329" y="522814"/>
                      <a:pt x="1174215" y="523002"/>
                    </a:cubicBezTo>
                    <a:cubicBezTo>
                      <a:pt x="1329101" y="523190"/>
                      <a:pt x="1454825" y="406713"/>
                      <a:pt x="1455027" y="262911"/>
                    </a:cubicBezTo>
                    <a:cubicBezTo>
                      <a:pt x="1455230" y="119109"/>
                      <a:pt x="1329776" y="2382"/>
                      <a:pt x="1174890" y="2194"/>
                    </a:cubicBezTo>
                    <a:cubicBezTo>
                      <a:pt x="1174789" y="2194"/>
                      <a:pt x="1174654" y="2194"/>
                      <a:pt x="1174553" y="2194"/>
                    </a:cubicBezTo>
                    <a:cubicBezTo>
                      <a:pt x="1019768" y="2194"/>
                      <a:pt x="894280" y="118577"/>
                      <a:pt x="894078" y="262285"/>
                    </a:cubicBezTo>
                    <a:close/>
                    <a:moveTo>
                      <a:pt x="0" y="262285"/>
                    </a:moveTo>
                    <a:cubicBezTo>
                      <a:pt x="-185" y="406087"/>
                      <a:pt x="125235" y="522814"/>
                      <a:pt x="280138" y="523002"/>
                    </a:cubicBezTo>
                    <a:cubicBezTo>
                      <a:pt x="435023" y="523190"/>
                      <a:pt x="560748" y="406713"/>
                      <a:pt x="560950" y="262911"/>
                    </a:cubicBezTo>
                    <a:cubicBezTo>
                      <a:pt x="561153" y="119109"/>
                      <a:pt x="435698" y="2382"/>
                      <a:pt x="280813" y="2194"/>
                    </a:cubicBezTo>
                    <a:cubicBezTo>
                      <a:pt x="280701" y="2194"/>
                      <a:pt x="280587" y="2194"/>
                      <a:pt x="280475" y="2194"/>
                    </a:cubicBezTo>
                    <a:cubicBezTo>
                      <a:pt x="125704" y="2194"/>
                      <a:pt x="186" y="118577"/>
                      <a:pt x="0" y="262285"/>
                    </a:cubicBezTo>
                    <a:close/>
                  </a:path>
                </a:pathLst>
              </a:custGeom>
              <a:solidFill>
                <a:srgbClr val="FFFFFF"/>
              </a:solidFill>
              <a:ln w="337079" cap="flat">
                <a:noFill/>
                <a:prstDash val="solid"/>
                <a:miter/>
              </a:ln>
            </p:spPr>
            <p:txBody>
              <a:bodyPr rtlCol="0" anchor="ctr"/>
              <a:lstStyle/>
              <a:p>
                <a:endParaRPr lang="en-NL"/>
              </a:p>
            </p:txBody>
          </p:sp>
        </p:grpSp>
      </p:grpSp>
      <p:grpSp>
        <p:nvGrpSpPr>
          <p:cNvPr id="93" name="Group 92">
            <a:extLst>
              <a:ext uri="{FF2B5EF4-FFF2-40B4-BE49-F238E27FC236}">
                <a16:creationId xmlns:a16="http://schemas.microsoft.com/office/drawing/2014/main" id="{EEB7F080-BAAC-231D-AA30-559684FAE65C}"/>
              </a:ext>
            </a:extLst>
          </p:cNvPr>
          <p:cNvGrpSpPr/>
          <p:nvPr/>
        </p:nvGrpSpPr>
        <p:grpSpPr>
          <a:xfrm>
            <a:off x="4996876" y="2354734"/>
            <a:ext cx="865944" cy="695840"/>
            <a:chOff x="4190427" y="2271200"/>
            <a:chExt cx="1073851" cy="862908"/>
          </a:xfrm>
        </p:grpSpPr>
        <p:grpSp>
          <p:nvGrpSpPr>
            <p:cNvPr id="90" name="Group 89">
              <a:extLst>
                <a:ext uri="{FF2B5EF4-FFF2-40B4-BE49-F238E27FC236}">
                  <a16:creationId xmlns:a16="http://schemas.microsoft.com/office/drawing/2014/main" id="{34141EB2-A3DE-EDFA-C93C-3741D83C3011}"/>
                </a:ext>
              </a:extLst>
            </p:cNvPr>
            <p:cNvGrpSpPr/>
            <p:nvPr/>
          </p:nvGrpSpPr>
          <p:grpSpPr>
            <a:xfrm>
              <a:off x="4525444" y="2470920"/>
              <a:ext cx="738834" cy="663188"/>
              <a:chOff x="3441156" y="2470920"/>
              <a:chExt cx="738834" cy="663188"/>
            </a:xfrm>
          </p:grpSpPr>
          <p:sp>
            <p:nvSpPr>
              <p:cNvPr id="86" name="Freeform 85">
                <a:extLst>
                  <a:ext uri="{FF2B5EF4-FFF2-40B4-BE49-F238E27FC236}">
                    <a16:creationId xmlns:a16="http://schemas.microsoft.com/office/drawing/2014/main" id="{44ED8C74-6DD8-B443-981A-995DFAE3B453}"/>
                  </a:ext>
                </a:extLst>
              </p:cNvPr>
              <p:cNvSpPr/>
              <p:nvPr/>
            </p:nvSpPr>
            <p:spPr>
              <a:xfrm>
                <a:off x="3441156" y="2470920"/>
                <a:ext cx="738834" cy="663188"/>
              </a:xfrm>
              <a:custGeom>
                <a:avLst/>
                <a:gdLst>
                  <a:gd name="connsiteX0" fmla="*/ 3834508 w 3834509"/>
                  <a:gd name="connsiteY0" fmla="*/ 206506 h 3441912"/>
                  <a:gd name="connsiteX1" fmla="*/ 3834508 w 3834509"/>
                  <a:gd name="connsiteY1" fmla="*/ 2707139 h 3441912"/>
                  <a:gd name="connsiteX2" fmla="*/ 3612761 w 3834509"/>
                  <a:gd name="connsiteY2" fmla="*/ 2914272 h 3441912"/>
                  <a:gd name="connsiteX3" fmla="*/ 3611411 w 3834509"/>
                  <a:gd name="connsiteY3" fmla="*/ 2914272 h 3441912"/>
                  <a:gd name="connsiteX4" fmla="*/ 2497611 w 3834509"/>
                  <a:gd name="connsiteY4" fmla="*/ 2914272 h 3441912"/>
                  <a:gd name="connsiteX5" fmla="*/ 2460822 w 3834509"/>
                  <a:gd name="connsiteY5" fmla="*/ 2948741 h 3441912"/>
                  <a:gd name="connsiteX6" fmla="*/ 2460822 w 3834509"/>
                  <a:gd name="connsiteY6" fmla="*/ 3373348 h 3441912"/>
                  <a:gd name="connsiteX7" fmla="*/ 2386150 w 3834509"/>
                  <a:gd name="connsiteY7" fmla="*/ 3441911 h 3441912"/>
                  <a:gd name="connsiteX8" fmla="*/ 2341680 w 3834509"/>
                  <a:gd name="connsiteY8" fmla="*/ 3427873 h 3441912"/>
                  <a:gd name="connsiteX9" fmla="*/ 1632223 w 3834509"/>
                  <a:gd name="connsiteY9" fmla="*/ 2920539 h 3441912"/>
                  <a:gd name="connsiteX10" fmla="*/ 1609609 w 3834509"/>
                  <a:gd name="connsiteY10" fmla="*/ 2914272 h 3441912"/>
                  <a:gd name="connsiteX11" fmla="*/ 222423 w 3834509"/>
                  <a:gd name="connsiteY11" fmla="*/ 2914272 h 3441912"/>
                  <a:gd name="connsiteX12" fmla="*/ 0 w 3834509"/>
                  <a:gd name="connsiteY12" fmla="*/ 2707139 h 3441912"/>
                  <a:gd name="connsiteX13" fmla="*/ 0 w 3834509"/>
                  <a:gd name="connsiteY13" fmla="*/ 206506 h 3441912"/>
                  <a:gd name="connsiteX14" fmla="*/ 222423 w 3834509"/>
                  <a:gd name="connsiteY14" fmla="*/ 0 h 3441912"/>
                  <a:gd name="connsiteX15" fmla="*/ 3611411 w 3834509"/>
                  <a:gd name="connsiteY15" fmla="*/ 0 h 3441912"/>
                  <a:gd name="connsiteX16" fmla="*/ 3834508 w 3834509"/>
                  <a:gd name="connsiteY16" fmla="*/ 206506 h 344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34509" h="3441912">
                    <a:moveTo>
                      <a:pt x="3834508" y="206506"/>
                    </a:moveTo>
                    <a:lnTo>
                      <a:pt x="3834508" y="2707139"/>
                    </a:lnTo>
                    <a:cubicBezTo>
                      <a:pt x="3834879" y="2821187"/>
                      <a:pt x="3735616" y="2913924"/>
                      <a:pt x="3612761" y="2914272"/>
                    </a:cubicBezTo>
                    <a:cubicBezTo>
                      <a:pt x="3612322" y="2914272"/>
                      <a:pt x="3611850" y="2914272"/>
                      <a:pt x="3611411" y="2914272"/>
                    </a:cubicBezTo>
                    <a:lnTo>
                      <a:pt x="2497611" y="2914272"/>
                    </a:lnTo>
                    <a:cubicBezTo>
                      <a:pt x="2477239" y="2914444"/>
                      <a:pt x="2460822" y="2929827"/>
                      <a:pt x="2460822" y="2948741"/>
                    </a:cubicBezTo>
                    <a:lnTo>
                      <a:pt x="2460822" y="3373348"/>
                    </a:lnTo>
                    <a:cubicBezTo>
                      <a:pt x="2460589" y="3411421"/>
                      <a:pt x="2427158" y="3442099"/>
                      <a:pt x="2386150" y="3441911"/>
                    </a:cubicBezTo>
                    <a:cubicBezTo>
                      <a:pt x="2370081" y="3441817"/>
                      <a:pt x="2354478" y="3436898"/>
                      <a:pt x="2341680" y="3427873"/>
                    </a:cubicBezTo>
                    <a:lnTo>
                      <a:pt x="1632223" y="2920539"/>
                    </a:lnTo>
                    <a:cubicBezTo>
                      <a:pt x="1625631" y="2916202"/>
                      <a:pt x="1617683" y="2913999"/>
                      <a:pt x="1609609" y="2914272"/>
                    </a:cubicBezTo>
                    <a:lnTo>
                      <a:pt x="222423" y="2914272"/>
                    </a:lnTo>
                    <a:cubicBezTo>
                      <a:pt x="99396" y="2914099"/>
                      <a:pt x="-186" y="2821363"/>
                      <a:pt x="0" y="2707139"/>
                    </a:cubicBezTo>
                    <a:lnTo>
                      <a:pt x="0" y="206506"/>
                    </a:lnTo>
                    <a:cubicBezTo>
                      <a:pt x="0" y="92456"/>
                      <a:pt x="99582" y="0"/>
                      <a:pt x="222423" y="0"/>
                    </a:cubicBezTo>
                    <a:lnTo>
                      <a:pt x="3611411" y="0"/>
                    </a:lnTo>
                    <a:cubicBezTo>
                      <a:pt x="3734435" y="-173"/>
                      <a:pt x="3834306" y="92283"/>
                      <a:pt x="3834508" y="206506"/>
                    </a:cubicBezTo>
                    <a:close/>
                  </a:path>
                </a:pathLst>
              </a:custGeom>
              <a:gradFill>
                <a:gsLst>
                  <a:gs pos="0">
                    <a:srgbClr val="5EA0EF"/>
                  </a:gs>
                  <a:gs pos="50000">
                    <a:srgbClr val="2F8CE1"/>
                  </a:gs>
                  <a:gs pos="100000">
                    <a:srgbClr val="0078D4"/>
                  </a:gs>
                </a:gsLst>
                <a:lin ang="5400000" scaled="1"/>
              </a:gradFill>
              <a:ln w="337079" cap="flat">
                <a:noFill/>
                <a:prstDash val="solid"/>
                <a:miter/>
              </a:ln>
            </p:spPr>
            <p:txBody>
              <a:bodyPr rtlCol="0" anchor="ctr"/>
              <a:lstStyle/>
              <a:p>
                <a:endParaRPr lang="en-NL"/>
              </a:p>
            </p:txBody>
          </p:sp>
          <p:sp>
            <p:nvSpPr>
              <p:cNvPr id="89" name="Freeform 88">
                <a:extLst>
                  <a:ext uri="{FF2B5EF4-FFF2-40B4-BE49-F238E27FC236}">
                    <a16:creationId xmlns:a16="http://schemas.microsoft.com/office/drawing/2014/main" id="{A02DD976-DB6E-495B-8D8E-F146B9B9D9FF}"/>
                  </a:ext>
                </a:extLst>
              </p:cNvPr>
              <p:cNvSpPr/>
              <p:nvPr/>
            </p:nvSpPr>
            <p:spPr>
              <a:xfrm>
                <a:off x="3588300" y="2702654"/>
                <a:ext cx="452691" cy="100772"/>
              </a:xfrm>
              <a:custGeom>
                <a:avLst/>
                <a:gdLst>
                  <a:gd name="connsiteX0" fmla="*/ 2068630 w 2349442"/>
                  <a:gd name="connsiteY0" fmla="*/ 0 h 523002"/>
                  <a:gd name="connsiteX1" fmla="*/ 2349442 w 2349442"/>
                  <a:gd name="connsiteY1" fmla="*/ 260091 h 523002"/>
                  <a:gd name="connsiteX2" fmla="*/ 2069305 w 2349442"/>
                  <a:gd name="connsiteY2" fmla="*/ 520809 h 523002"/>
                  <a:gd name="connsiteX3" fmla="*/ 1788492 w 2349442"/>
                  <a:gd name="connsiteY3" fmla="*/ 260718 h 523002"/>
                  <a:gd name="connsiteX4" fmla="*/ 1788492 w 2349442"/>
                  <a:gd name="connsiteY4" fmla="*/ 260091 h 523002"/>
                  <a:gd name="connsiteX5" fmla="*/ 2068630 w 2349442"/>
                  <a:gd name="connsiteY5" fmla="*/ 0 h 523002"/>
                  <a:gd name="connsiteX6" fmla="*/ 894078 w 2349442"/>
                  <a:gd name="connsiteY6" fmla="*/ 262285 h 523002"/>
                  <a:gd name="connsiteX7" fmla="*/ 1174215 w 2349442"/>
                  <a:gd name="connsiteY7" fmla="*/ 523002 h 523002"/>
                  <a:gd name="connsiteX8" fmla="*/ 1455027 w 2349442"/>
                  <a:gd name="connsiteY8" fmla="*/ 262911 h 523002"/>
                  <a:gd name="connsiteX9" fmla="*/ 1174890 w 2349442"/>
                  <a:gd name="connsiteY9" fmla="*/ 2194 h 523002"/>
                  <a:gd name="connsiteX10" fmla="*/ 1174553 w 2349442"/>
                  <a:gd name="connsiteY10" fmla="*/ 2194 h 523002"/>
                  <a:gd name="connsiteX11" fmla="*/ 894078 w 2349442"/>
                  <a:gd name="connsiteY11" fmla="*/ 262285 h 523002"/>
                  <a:gd name="connsiteX12" fmla="*/ 0 w 2349442"/>
                  <a:gd name="connsiteY12" fmla="*/ 262285 h 523002"/>
                  <a:gd name="connsiteX13" fmla="*/ 280138 w 2349442"/>
                  <a:gd name="connsiteY13" fmla="*/ 523002 h 523002"/>
                  <a:gd name="connsiteX14" fmla="*/ 560950 w 2349442"/>
                  <a:gd name="connsiteY14" fmla="*/ 262911 h 523002"/>
                  <a:gd name="connsiteX15" fmla="*/ 280813 w 2349442"/>
                  <a:gd name="connsiteY15" fmla="*/ 2194 h 523002"/>
                  <a:gd name="connsiteX16" fmla="*/ 280475 w 2349442"/>
                  <a:gd name="connsiteY16" fmla="*/ 2194 h 523002"/>
                  <a:gd name="connsiteX17" fmla="*/ 0 w 2349442"/>
                  <a:gd name="connsiteY17" fmla="*/ 262285 h 523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49442" h="523002">
                    <a:moveTo>
                      <a:pt x="2068630" y="0"/>
                    </a:moveTo>
                    <a:cubicBezTo>
                      <a:pt x="2223515" y="-188"/>
                      <a:pt x="2349240" y="116289"/>
                      <a:pt x="2349442" y="260091"/>
                    </a:cubicBezTo>
                    <a:cubicBezTo>
                      <a:pt x="2349645" y="403893"/>
                      <a:pt x="2224190" y="520621"/>
                      <a:pt x="2069305" y="520809"/>
                    </a:cubicBezTo>
                    <a:cubicBezTo>
                      <a:pt x="1914419" y="520997"/>
                      <a:pt x="1788695" y="404520"/>
                      <a:pt x="1788492" y="260718"/>
                    </a:cubicBezTo>
                    <a:cubicBezTo>
                      <a:pt x="1788492" y="260498"/>
                      <a:pt x="1788492" y="260310"/>
                      <a:pt x="1788492" y="260091"/>
                    </a:cubicBezTo>
                    <a:cubicBezTo>
                      <a:pt x="1788492" y="116446"/>
                      <a:pt x="1913913" y="0"/>
                      <a:pt x="2068630" y="0"/>
                    </a:cubicBezTo>
                    <a:close/>
                    <a:moveTo>
                      <a:pt x="894078" y="262285"/>
                    </a:moveTo>
                    <a:cubicBezTo>
                      <a:pt x="893875" y="406087"/>
                      <a:pt x="1019329" y="522814"/>
                      <a:pt x="1174215" y="523002"/>
                    </a:cubicBezTo>
                    <a:cubicBezTo>
                      <a:pt x="1329101" y="523190"/>
                      <a:pt x="1454825" y="406713"/>
                      <a:pt x="1455027" y="262911"/>
                    </a:cubicBezTo>
                    <a:cubicBezTo>
                      <a:pt x="1455230" y="119109"/>
                      <a:pt x="1329776" y="2382"/>
                      <a:pt x="1174890" y="2194"/>
                    </a:cubicBezTo>
                    <a:cubicBezTo>
                      <a:pt x="1174789" y="2194"/>
                      <a:pt x="1174654" y="2194"/>
                      <a:pt x="1174553" y="2194"/>
                    </a:cubicBezTo>
                    <a:cubicBezTo>
                      <a:pt x="1019768" y="2194"/>
                      <a:pt x="894280" y="118577"/>
                      <a:pt x="894078" y="262285"/>
                    </a:cubicBezTo>
                    <a:close/>
                    <a:moveTo>
                      <a:pt x="0" y="262285"/>
                    </a:moveTo>
                    <a:cubicBezTo>
                      <a:pt x="-185" y="406087"/>
                      <a:pt x="125235" y="522814"/>
                      <a:pt x="280138" y="523002"/>
                    </a:cubicBezTo>
                    <a:cubicBezTo>
                      <a:pt x="435023" y="523190"/>
                      <a:pt x="560748" y="406713"/>
                      <a:pt x="560950" y="262911"/>
                    </a:cubicBezTo>
                    <a:cubicBezTo>
                      <a:pt x="561153" y="119109"/>
                      <a:pt x="435698" y="2382"/>
                      <a:pt x="280813" y="2194"/>
                    </a:cubicBezTo>
                    <a:cubicBezTo>
                      <a:pt x="280701" y="2194"/>
                      <a:pt x="280587" y="2194"/>
                      <a:pt x="280475" y="2194"/>
                    </a:cubicBezTo>
                    <a:cubicBezTo>
                      <a:pt x="125704" y="2194"/>
                      <a:pt x="186" y="118577"/>
                      <a:pt x="0" y="262285"/>
                    </a:cubicBezTo>
                    <a:close/>
                  </a:path>
                </a:pathLst>
              </a:custGeom>
              <a:solidFill>
                <a:srgbClr val="FFFFFF"/>
              </a:solidFill>
              <a:ln w="337079" cap="flat">
                <a:noFill/>
                <a:prstDash val="solid"/>
                <a:miter/>
              </a:ln>
            </p:spPr>
            <p:txBody>
              <a:bodyPr rtlCol="0" anchor="ctr"/>
              <a:lstStyle/>
              <a:p>
                <a:endParaRPr lang="en-NL"/>
              </a:p>
            </p:txBody>
          </p:sp>
        </p:grpSp>
        <p:grpSp>
          <p:nvGrpSpPr>
            <p:cNvPr id="92" name="Group 91">
              <a:extLst>
                <a:ext uri="{FF2B5EF4-FFF2-40B4-BE49-F238E27FC236}">
                  <a16:creationId xmlns:a16="http://schemas.microsoft.com/office/drawing/2014/main" id="{E90BD889-5DCC-F236-57C7-3BA502D5502F}"/>
                </a:ext>
              </a:extLst>
            </p:cNvPr>
            <p:cNvGrpSpPr/>
            <p:nvPr/>
          </p:nvGrpSpPr>
          <p:grpSpPr>
            <a:xfrm>
              <a:off x="4190427" y="2271200"/>
              <a:ext cx="497478" cy="446538"/>
              <a:chOff x="3106139" y="2271200"/>
              <a:chExt cx="497478" cy="446538"/>
            </a:xfrm>
          </p:grpSpPr>
          <p:sp>
            <p:nvSpPr>
              <p:cNvPr id="84" name="Freeform 83">
                <a:extLst>
                  <a:ext uri="{FF2B5EF4-FFF2-40B4-BE49-F238E27FC236}">
                    <a16:creationId xmlns:a16="http://schemas.microsoft.com/office/drawing/2014/main" id="{4993D0F8-2EFB-DB5D-FF35-2D2196A6119A}"/>
                  </a:ext>
                </a:extLst>
              </p:cNvPr>
              <p:cNvSpPr/>
              <p:nvPr/>
            </p:nvSpPr>
            <p:spPr>
              <a:xfrm>
                <a:off x="3106139" y="2271200"/>
                <a:ext cx="497478" cy="446538"/>
              </a:xfrm>
              <a:custGeom>
                <a:avLst/>
                <a:gdLst>
                  <a:gd name="connsiteX0" fmla="*/ 222085 w 3833495"/>
                  <a:gd name="connsiteY0" fmla="*/ 0 h 3440963"/>
                  <a:gd name="connsiteX1" fmla="*/ 3611073 w 3833495"/>
                  <a:gd name="connsiteY1" fmla="*/ 0 h 3440963"/>
                  <a:gd name="connsiteX2" fmla="*/ 3833495 w 3833495"/>
                  <a:gd name="connsiteY2" fmla="*/ 206193 h 3440963"/>
                  <a:gd name="connsiteX3" fmla="*/ 3833495 w 3833495"/>
                  <a:gd name="connsiteY3" fmla="*/ 2707139 h 3440963"/>
                  <a:gd name="connsiteX4" fmla="*/ 3611073 w 3833495"/>
                  <a:gd name="connsiteY4" fmla="*/ 2913331 h 3440963"/>
                  <a:gd name="connsiteX5" fmla="*/ 2223886 w 3833495"/>
                  <a:gd name="connsiteY5" fmla="*/ 2913331 h 3440963"/>
                  <a:gd name="connsiteX6" fmla="*/ 2201273 w 3833495"/>
                  <a:gd name="connsiteY6" fmla="*/ 2920539 h 3440963"/>
                  <a:gd name="connsiteX7" fmla="*/ 1489791 w 3833495"/>
                  <a:gd name="connsiteY7" fmla="*/ 3426619 h 3440963"/>
                  <a:gd name="connsiteX8" fmla="*/ 1386107 w 3833495"/>
                  <a:gd name="connsiteY8" fmla="*/ 3414335 h 3440963"/>
                  <a:gd name="connsiteX9" fmla="*/ 1370648 w 3833495"/>
                  <a:gd name="connsiteY9" fmla="*/ 3372094 h 3440963"/>
                  <a:gd name="connsiteX10" fmla="*/ 1370648 w 3833495"/>
                  <a:gd name="connsiteY10" fmla="*/ 2947801 h 3440963"/>
                  <a:gd name="connsiteX11" fmla="*/ 1333859 w 3833495"/>
                  <a:gd name="connsiteY11" fmla="*/ 2913331 h 3440963"/>
                  <a:gd name="connsiteX12" fmla="*/ 222085 w 3833495"/>
                  <a:gd name="connsiteY12" fmla="*/ 2913331 h 3440963"/>
                  <a:gd name="connsiteX13" fmla="*/ 0 w 3833495"/>
                  <a:gd name="connsiteY13" fmla="*/ 2707139 h 3440963"/>
                  <a:gd name="connsiteX14" fmla="*/ 0 w 3833495"/>
                  <a:gd name="connsiteY14" fmla="*/ 206193 h 3440963"/>
                  <a:gd name="connsiteX15" fmla="*/ 222085 w 3833495"/>
                  <a:gd name="connsiteY15" fmla="*/ 0 h 3440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33495" h="3440963">
                    <a:moveTo>
                      <a:pt x="222085" y="0"/>
                    </a:moveTo>
                    <a:lnTo>
                      <a:pt x="3611073" y="0"/>
                    </a:lnTo>
                    <a:cubicBezTo>
                      <a:pt x="3733793" y="0"/>
                      <a:pt x="3833293" y="92266"/>
                      <a:pt x="3833495" y="206193"/>
                    </a:cubicBezTo>
                    <a:lnTo>
                      <a:pt x="3833495" y="2707139"/>
                    </a:lnTo>
                    <a:cubicBezTo>
                      <a:pt x="3833124" y="2820983"/>
                      <a:pt x="3733692" y="2913175"/>
                      <a:pt x="3611073" y="2913331"/>
                    </a:cubicBezTo>
                    <a:lnTo>
                      <a:pt x="2223886" y="2913331"/>
                    </a:lnTo>
                    <a:cubicBezTo>
                      <a:pt x="2215685" y="2913331"/>
                      <a:pt x="2207719" y="2915870"/>
                      <a:pt x="2201273" y="2920539"/>
                    </a:cubicBezTo>
                    <a:lnTo>
                      <a:pt x="1489791" y="3426619"/>
                    </a:lnTo>
                    <a:cubicBezTo>
                      <a:pt x="1457491" y="3449808"/>
                      <a:pt x="1411083" y="3444293"/>
                      <a:pt x="1386107" y="3414335"/>
                    </a:cubicBezTo>
                    <a:cubicBezTo>
                      <a:pt x="1376015" y="3402239"/>
                      <a:pt x="1370581" y="3387386"/>
                      <a:pt x="1370648" y="3372094"/>
                    </a:cubicBezTo>
                    <a:lnTo>
                      <a:pt x="1370648" y="2947801"/>
                    </a:lnTo>
                    <a:cubicBezTo>
                      <a:pt x="1370648" y="2928874"/>
                      <a:pt x="1354245" y="2913488"/>
                      <a:pt x="1333859" y="2913331"/>
                    </a:cubicBezTo>
                    <a:lnTo>
                      <a:pt x="222085" y="2913331"/>
                    </a:lnTo>
                    <a:cubicBezTo>
                      <a:pt x="99509" y="2913143"/>
                      <a:pt x="186" y="2820952"/>
                      <a:pt x="0" y="2707139"/>
                    </a:cubicBezTo>
                    <a:lnTo>
                      <a:pt x="0" y="206193"/>
                    </a:lnTo>
                    <a:cubicBezTo>
                      <a:pt x="371" y="92458"/>
                      <a:pt x="99584" y="345"/>
                      <a:pt x="222085" y="0"/>
                    </a:cubicBezTo>
                    <a:close/>
                  </a:path>
                </a:pathLst>
              </a:custGeom>
              <a:solidFill>
                <a:srgbClr val="50E6FF"/>
              </a:solidFill>
              <a:ln w="337079" cap="flat">
                <a:noFill/>
                <a:prstDash val="solid"/>
                <a:miter/>
              </a:ln>
            </p:spPr>
            <p:txBody>
              <a:bodyPr rtlCol="0" anchor="ctr"/>
              <a:lstStyle/>
              <a:p>
                <a:endParaRPr lang="en-NL"/>
              </a:p>
            </p:txBody>
          </p:sp>
          <p:sp>
            <p:nvSpPr>
              <p:cNvPr id="91" name="Freeform 90">
                <a:extLst>
                  <a:ext uri="{FF2B5EF4-FFF2-40B4-BE49-F238E27FC236}">
                    <a16:creationId xmlns:a16="http://schemas.microsoft.com/office/drawing/2014/main" id="{8CBFA8ED-7D62-DB3A-9FE4-F820A2F97EBE}"/>
                  </a:ext>
                </a:extLst>
              </p:cNvPr>
              <p:cNvSpPr/>
              <p:nvPr/>
            </p:nvSpPr>
            <p:spPr>
              <a:xfrm>
                <a:off x="3230129" y="2346964"/>
                <a:ext cx="223378" cy="200211"/>
              </a:xfrm>
              <a:custGeom>
                <a:avLst/>
                <a:gdLst>
                  <a:gd name="connsiteX0" fmla="*/ 1721327 w 1721328"/>
                  <a:gd name="connsiteY0" fmla="*/ 773042 h 1542801"/>
                  <a:gd name="connsiteX1" fmla="*/ 1697700 w 1721328"/>
                  <a:gd name="connsiteY1" fmla="*/ 992396 h 1542801"/>
                  <a:gd name="connsiteX2" fmla="*/ 1630197 w 1721328"/>
                  <a:gd name="connsiteY2" fmla="*/ 1201408 h 1542801"/>
                  <a:gd name="connsiteX3" fmla="*/ 1519155 w 1721328"/>
                  <a:gd name="connsiteY3" fmla="*/ 1394126 h 1542801"/>
                  <a:gd name="connsiteX4" fmla="*/ 1405750 w 1721328"/>
                  <a:gd name="connsiteY4" fmla="*/ 1527619 h 1542801"/>
                  <a:gd name="connsiteX5" fmla="*/ 1331311 w 1721328"/>
                  <a:gd name="connsiteY5" fmla="*/ 1529327 h 1542801"/>
                  <a:gd name="connsiteX6" fmla="*/ 1329472 w 1721328"/>
                  <a:gd name="connsiteY6" fmla="*/ 1527619 h 1542801"/>
                  <a:gd name="connsiteX7" fmla="*/ 1319009 w 1721328"/>
                  <a:gd name="connsiteY7" fmla="*/ 1518218 h 1542801"/>
                  <a:gd name="connsiteX8" fmla="*/ 1319009 w 1721328"/>
                  <a:gd name="connsiteY8" fmla="*/ 1449278 h 1542801"/>
                  <a:gd name="connsiteX9" fmla="*/ 1420263 w 1721328"/>
                  <a:gd name="connsiteY9" fmla="*/ 1330827 h 1542801"/>
                  <a:gd name="connsiteX10" fmla="*/ 1581258 w 1721328"/>
                  <a:gd name="connsiteY10" fmla="*/ 969520 h 1542801"/>
                  <a:gd name="connsiteX11" fmla="*/ 1581258 w 1721328"/>
                  <a:gd name="connsiteY11" fmla="*/ 574057 h 1542801"/>
                  <a:gd name="connsiteX12" fmla="*/ 1520168 w 1721328"/>
                  <a:gd name="connsiteY12" fmla="*/ 386039 h 1542801"/>
                  <a:gd name="connsiteX13" fmla="*/ 1418913 w 1721328"/>
                  <a:gd name="connsiteY13" fmla="*/ 212750 h 1542801"/>
                  <a:gd name="connsiteX14" fmla="*/ 1317659 w 1721328"/>
                  <a:gd name="connsiteY14" fmla="*/ 93672 h 1542801"/>
                  <a:gd name="connsiteX15" fmla="*/ 1317659 w 1721328"/>
                  <a:gd name="connsiteY15" fmla="*/ 24732 h 1542801"/>
                  <a:gd name="connsiteX16" fmla="*/ 1328459 w 1721328"/>
                  <a:gd name="connsiteY16" fmla="*/ 15018 h 1542801"/>
                  <a:gd name="connsiteX17" fmla="*/ 1402905 w 1721328"/>
                  <a:gd name="connsiteY17" fmla="*/ 13630 h 1542801"/>
                  <a:gd name="connsiteX18" fmla="*/ 1404400 w 1721328"/>
                  <a:gd name="connsiteY18" fmla="*/ 15018 h 1542801"/>
                  <a:gd name="connsiteX19" fmla="*/ 1517805 w 1721328"/>
                  <a:gd name="connsiteY19" fmla="*/ 149137 h 1542801"/>
                  <a:gd name="connsiteX20" fmla="*/ 1627835 w 1721328"/>
                  <a:gd name="connsiteY20" fmla="*/ 341855 h 1542801"/>
                  <a:gd name="connsiteX21" fmla="*/ 1695338 w 1721328"/>
                  <a:gd name="connsiteY21" fmla="*/ 550868 h 1542801"/>
                  <a:gd name="connsiteX22" fmla="*/ 1721327 w 1721328"/>
                  <a:gd name="connsiteY22" fmla="*/ 773042 h 1542801"/>
                  <a:gd name="connsiteX23" fmla="*/ 1324409 w 1721328"/>
                  <a:gd name="connsiteY23" fmla="*/ 472214 h 1542801"/>
                  <a:gd name="connsiteX24" fmla="*/ 1178940 w 1721328"/>
                  <a:gd name="connsiteY24" fmla="*/ 255054 h 1542801"/>
                  <a:gd name="connsiteX25" fmla="*/ 1104994 w 1721328"/>
                  <a:gd name="connsiteY25" fmla="*/ 252888 h 1542801"/>
                  <a:gd name="connsiteX26" fmla="*/ 1102662 w 1721328"/>
                  <a:gd name="connsiteY26" fmla="*/ 255054 h 1542801"/>
                  <a:gd name="connsiteX27" fmla="*/ 1092199 w 1721328"/>
                  <a:gd name="connsiteY27" fmla="*/ 264768 h 1542801"/>
                  <a:gd name="connsiteX28" fmla="*/ 1088823 w 1721328"/>
                  <a:gd name="connsiteY28" fmla="*/ 330887 h 1542801"/>
                  <a:gd name="connsiteX29" fmla="*/ 1088823 w 1721328"/>
                  <a:gd name="connsiteY29" fmla="*/ 1216136 h 1542801"/>
                  <a:gd name="connsiteX30" fmla="*/ 1092199 w 1721328"/>
                  <a:gd name="connsiteY30" fmla="*/ 1282569 h 1542801"/>
                  <a:gd name="connsiteX31" fmla="*/ 1102662 w 1721328"/>
                  <a:gd name="connsiteY31" fmla="*/ 1292284 h 1542801"/>
                  <a:gd name="connsiteX32" fmla="*/ 1176608 w 1721328"/>
                  <a:gd name="connsiteY32" fmla="*/ 1294449 h 1542801"/>
                  <a:gd name="connsiteX33" fmla="*/ 1178940 w 1721328"/>
                  <a:gd name="connsiteY33" fmla="*/ 1292284 h 1542801"/>
                  <a:gd name="connsiteX34" fmla="*/ 1324409 w 1721328"/>
                  <a:gd name="connsiteY34" fmla="*/ 1075123 h 1542801"/>
                  <a:gd name="connsiteX35" fmla="*/ 1324409 w 1721328"/>
                  <a:gd name="connsiteY35" fmla="*/ 474721 h 1542801"/>
                  <a:gd name="connsiteX36" fmla="*/ 906565 w 1721328"/>
                  <a:gd name="connsiteY36" fmla="*/ 566223 h 1542801"/>
                  <a:gd name="connsiteX37" fmla="*/ 954830 w 1721328"/>
                  <a:gd name="connsiteY37" fmla="*/ 643937 h 1542801"/>
                  <a:gd name="connsiteX38" fmla="*/ 954830 w 1721328"/>
                  <a:gd name="connsiteY38" fmla="*/ 902147 h 1542801"/>
                  <a:gd name="connsiteX39" fmla="*/ 906903 w 1721328"/>
                  <a:gd name="connsiteY39" fmla="*/ 978921 h 1542801"/>
                  <a:gd name="connsiteX40" fmla="*/ 911628 w 1721328"/>
                  <a:gd name="connsiteY40" fmla="*/ 1043160 h 1542801"/>
                  <a:gd name="connsiteX41" fmla="*/ 921753 w 1721328"/>
                  <a:gd name="connsiteY41" fmla="*/ 1052561 h 1542801"/>
                  <a:gd name="connsiteX42" fmla="*/ 997647 w 1721328"/>
                  <a:gd name="connsiteY42" fmla="*/ 1052320 h 1542801"/>
                  <a:gd name="connsiteX43" fmla="*/ 1001070 w 1721328"/>
                  <a:gd name="connsiteY43" fmla="*/ 1048801 h 1542801"/>
                  <a:gd name="connsiteX44" fmla="*/ 1068573 w 1721328"/>
                  <a:gd name="connsiteY44" fmla="*/ 944138 h 1542801"/>
                  <a:gd name="connsiteX45" fmla="*/ 1104349 w 1721328"/>
                  <a:gd name="connsiteY45" fmla="*/ 772729 h 1542801"/>
                  <a:gd name="connsiteX46" fmla="*/ 1067560 w 1721328"/>
                  <a:gd name="connsiteY46" fmla="*/ 601319 h 1542801"/>
                  <a:gd name="connsiteX47" fmla="*/ 1002420 w 1721328"/>
                  <a:gd name="connsiteY47" fmla="*/ 497283 h 1542801"/>
                  <a:gd name="connsiteX48" fmla="*/ 927498 w 1721328"/>
                  <a:gd name="connsiteY48" fmla="*/ 489273 h 1542801"/>
                  <a:gd name="connsiteX49" fmla="*/ 922766 w 1721328"/>
                  <a:gd name="connsiteY49" fmla="*/ 493209 h 1542801"/>
                  <a:gd name="connsiteX50" fmla="*/ 911290 w 1721328"/>
                  <a:gd name="connsiteY50" fmla="*/ 503550 h 1542801"/>
                  <a:gd name="connsiteX51" fmla="*/ 906565 w 1721328"/>
                  <a:gd name="connsiteY51" fmla="*/ 566223 h 1542801"/>
                  <a:gd name="connsiteX52" fmla="*/ 231535 w 1721328"/>
                  <a:gd name="connsiteY52" fmla="*/ 436804 h 1542801"/>
                  <a:gd name="connsiteX53" fmla="*/ 105980 w 1721328"/>
                  <a:gd name="connsiteY53" fmla="*/ 436804 h 1542801"/>
                  <a:gd name="connsiteX54" fmla="*/ 0 w 1721328"/>
                  <a:gd name="connsiteY54" fmla="*/ 534886 h 1542801"/>
                  <a:gd name="connsiteX55" fmla="*/ 0 w 1721328"/>
                  <a:gd name="connsiteY55" fmla="*/ 1010571 h 1542801"/>
                  <a:gd name="connsiteX56" fmla="*/ 105980 w 1721328"/>
                  <a:gd name="connsiteY56" fmla="*/ 1108966 h 1542801"/>
                  <a:gd name="connsiteX57" fmla="*/ 232210 w 1721328"/>
                  <a:gd name="connsiteY57" fmla="*/ 1108966 h 1542801"/>
                  <a:gd name="connsiteX58" fmla="*/ 307139 w 1721328"/>
                  <a:gd name="connsiteY58" fmla="*/ 1137796 h 1542801"/>
                  <a:gd name="connsiteX59" fmla="*/ 623390 w 1721328"/>
                  <a:gd name="connsiteY59" fmla="*/ 1430790 h 1542801"/>
                  <a:gd name="connsiteX60" fmla="*/ 660854 w 1721328"/>
                  <a:gd name="connsiteY60" fmla="*/ 1445205 h 1542801"/>
                  <a:gd name="connsiteX61" fmla="*/ 660854 w 1721328"/>
                  <a:gd name="connsiteY61" fmla="*/ 1445205 h 1542801"/>
                  <a:gd name="connsiteX62" fmla="*/ 723970 w 1721328"/>
                  <a:gd name="connsiteY62" fmla="*/ 1386606 h 1542801"/>
                  <a:gd name="connsiteX63" fmla="*/ 723970 w 1721328"/>
                  <a:gd name="connsiteY63" fmla="*/ 158851 h 1542801"/>
                  <a:gd name="connsiteX64" fmla="*/ 660179 w 1721328"/>
                  <a:gd name="connsiteY64" fmla="*/ 99626 h 1542801"/>
                  <a:gd name="connsiteX65" fmla="*/ 660179 w 1721328"/>
                  <a:gd name="connsiteY65" fmla="*/ 99626 h 1542801"/>
                  <a:gd name="connsiteX66" fmla="*/ 622378 w 1721328"/>
                  <a:gd name="connsiteY66" fmla="*/ 114041 h 1542801"/>
                  <a:gd name="connsiteX67" fmla="*/ 307139 w 1721328"/>
                  <a:gd name="connsiteY67" fmla="*/ 409541 h 1542801"/>
                  <a:gd name="connsiteX68" fmla="*/ 232210 w 1721328"/>
                  <a:gd name="connsiteY68" fmla="*/ 437117 h 154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721328" h="1542801">
                    <a:moveTo>
                      <a:pt x="1721327" y="773042"/>
                    </a:moveTo>
                    <a:cubicBezTo>
                      <a:pt x="1721452" y="846713"/>
                      <a:pt x="1713537" y="920206"/>
                      <a:pt x="1697700" y="992396"/>
                    </a:cubicBezTo>
                    <a:cubicBezTo>
                      <a:pt x="1682350" y="1063886"/>
                      <a:pt x="1659747" y="1133869"/>
                      <a:pt x="1630197" y="1201408"/>
                    </a:cubicBezTo>
                    <a:cubicBezTo>
                      <a:pt x="1600739" y="1269161"/>
                      <a:pt x="1563511" y="1333773"/>
                      <a:pt x="1519155" y="1394126"/>
                    </a:cubicBezTo>
                    <a:cubicBezTo>
                      <a:pt x="1484627" y="1440940"/>
                      <a:pt x="1446738" y="1485537"/>
                      <a:pt x="1405750" y="1527619"/>
                    </a:cubicBezTo>
                    <a:cubicBezTo>
                      <a:pt x="1385702" y="1547176"/>
                      <a:pt x="1352375" y="1547940"/>
                      <a:pt x="1331311" y="1529327"/>
                    </a:cubicBezTo>
                    <a:cubicBezTo>
                      <a:pt x="1330683" y="1528772"/>
                      <a:pt x="1330069" y="1528202"/>
                      <a:pt x="1329472" y="1527619"/>
                    </a:cubicBezTo>
                    <a:lnTo>
                      <a:pt x="1319009" y="1518218"/>
                    </a:lnTo>
                    <a:cubicBezTo>
                      <a:pt x="1299122" y="1498946"/>
                      <a:pt x="1299122" y="1468550"/>
                      <a:pt x="1319009" y="1449278"/>
                    </a:cubicBezTo>
                    <a:cubicBezTo>
                      <a:pt x="1355865" y="1412170"/>
                      <a:pt x="1389708" y="1372580"/>
                      <a:pt x="1420263" y="1330827"/>
                    </a:cubicBezTo>
                    <a:cubicBezTo>
                      <a:pt x="1499228" y="1221508"/>
                      <a:pt x="1553956" y="1098685"/>
                      <a:pt x="1581258" y="969520"/>
                    </a:cubicBezTo>
                    <a:cubicBezTo>
                      <a:pt x="1609160" y="838973"/>
                      <a:pt x="1609160" y="704607"/>
                      <a:pt x="1581258" y="574057"/>
                    </a:cubicBezTo>
                    <a:cubicBezTo>
                      <a:pt x="1567720" y="509645"/>
                      <a:pt x="1547253" y="446656"/>
                      <a:pt x="1520168" y="386039"/>
                    </a:cubicBezTo>
                    <a:cubicBezTo>
                      <a:pt x="1492417" y="325422"/>
                      <a:pt x="1458514" y="267397"/>
                      <a:pt x="1418913" y="212750"/>
                    </a:cubicBezTo>
                    <a:cubicBezTo>
                      <a:pt x="1388550" y="170671"/>
                      <a:pt x="1354694" y="130859"/>
                      <a:pt x="1317659" y="93672"/>
                    </a:cubicBezTo>
                    <a:cubicBezTo>
                      <a:pt x="1297944" y="74338"/>
                      <a:pt x="1297944" y="44067"/>
                      <a:pt x="1317659" y="24732"/>
                    </a:cubicBezTo>
                    <a:lnTo>
                      <a:pt x="1328459" y="15018"/>
                    </a:lnTo>
                    <a:cubicBezTo>
                      <a:pt x="1348605" y="-4451"/>
                      <a:pt x="1381935" y="-5072"/>
                      <a:pt x="1402905" y="13630"/>
                    </a:cubicBezTo>
                    <a:cubicBezTo>
                      <a:pt x="1403414" y="14084"/>
                      <a:pt x="1403911" y="14545"/>
                      <a:pt x="1404400" y="15018"/>
                    </a:cubicBezTo>
                    <a:cubicBezTo>
                      <a:pt x="1445837" y="56968"/>
                      <a:pt x="1483750" y="101807"/>
                      <a:pt x="1517805" y="149137"/>
                    </a:cubicBezTo>
                    <a:cubicBezTo>
                      <a:pt x="1561378" y="209773"/>
                      <a:pt x="1598245" y="274338"/>
                      <a:pt x="1627835" y="341855"/>
                    </a:cubicBezTo>
                    <a:cubicBezTo>
                      <a:pt x="1657253" y="409438"/>
                      <a:pt x="1679849" y="479409"/>
                      <a:pt x="1695338" y="550868"/>
                    </a:cubicBezTo>
                    <a:cubicBezTo>
                      <a:pt x="1712619" y="623837"/>
                      <a:pt x="1721333" y="698330"/>
                      <a:pt x="1721327" y="773042"/>
                    </a:cubicBezTo>
                    <a:close/>
                    <a:moveTo>
                      <a:pt x="1324409" y="472214"/>
                    </a:moveTo>
                    <a:cubicBezTo>
                      <a:pt x="1288970" y="392958"/>
                      <a:pt x="1239834" y="319610"/>
                      <a:pt x="1178940" y="255054"/>
                    </a:cubicBezTo>
                    <a:cubicBezTo>
                      <a:pt x="1159165" y="235497"/>
                      <a:pt x="1126055" y="234528"/>
                      <a:pt x="1104994" y="252888"/>
                    </a:cubicBezTo>
                    <a:cubicBezTo>
                      <a:pt x="1104191" y="253587"/>
                      <a:pt x="1103414" y="254311"/>
                      <a:pt x="1102662" y="255054"/>
                    </a:cubicBezTo>
                    <a:lnTo>
                      <a:pt x="1092199" y="264768"/>
                    </a:lnTo>
                    <a:cubicBezTo>
                      <a:pt x="1072403" y="282504"/>
                      <a:pt x="1070925" y="311490"/>
                      <a:pt x="1088823" y="330887"/>
                    </a:cubicBezTo>
                    <a:cubicBezTo>
                      <a:pt x="1328108" y="584156"/>
                      <a:pt x="1328108" y="962867"/>
                      <a:pt x="1088823" y="1216136"/>
                    </a:cubicBezTo>
                    <a:cubicBezTo>
                      <a:pt x="1070881" y="1235637"/>
                      <a:pt x="1072359" y="1264723"/>
                      <a:pt x="1092199" y="1282569"/>
                    </a:cubicBezTo>
                    <a:lnTo>
                      <a:pt x="1102662" y="1292284"/>
                    </a:lnTo>
                    <a:cubicBezTo>
                      <a:pt x="1122437" y="1311841"/>
                      <a:pt x="1155547" y="1312809"/>
                      <a:pt x="1176608" y="1294449"/>
                    </a:cubicBezTo>
                    <a:cubicBezTo>
                      <a:pt x="1177411" y="1293750"/>
                      <a:pt x="1178187" y="1293026"/>
                      <a:pt x="1178940" y="1292284"/>
                    </a:cubicBezTo>
                    <a:cubicBezTo>
                      <a:pt x="1239693" y="1227631"/>
                      <a:pt x="1288811" y="1154301"/>
                      <a:pt x="1324409" y="1075123"/>
                    </a:cubicBezTo>
                    <a:cubicBezTo>
                      <a:pt x="1409918" y="882863"/>
                      <a:pt x="1409918" y="666981"/>
                      <a:pt x="1324409" y="474721"/>
                    </a:cubicBezTo>
                    <a:close/>
                    <a:moveTo>
                      <a:pt x="906565" y="566223"/>
                    </a:moveTo>
                    <a:cubicBezTo>
                      <a:pt x="926124" y="590129"/>
                      <a:pt x="942342" y="616242"/>
                      <a:pt x="954830" y="643937"/>
                    </a:cubicBezTo>
                    <a:cubicBezTo>
                      <a:pt x="991292" y="726677"/>
                      <a:pt x="991292" y="819407"/>
                      <a:pt x="954830" y="902147"/>
                    </a:cubicBezTo>
                    <a:cubicBezTo>
                      <a:pt x="942814" y="929698"/>
                      <a:pt x="926678" y="955544"/>
                      <a:pt x="906903" y="978921"/>
                    </a:cubicBezTo>
                    <a:cubicBezTo>
                      <a:pt x="890921" y="998409"/>
                      <a:pt x="892940" y="1025869"/>
                      <a:pt x="911628" y="1043160"/>
                    </a:cubicBezTo>
                    <a:lnTo>
                      <a:pt x="921753" y="1052561"/>
                    </a:lnTo>
                    <a:cubicBezTo>
                      <a:pt x="942781" y="1071952"/>
                      <a:pt x="976762" y="1071846"/>
                      <a:pt x="997647" y="1052320"/>
                    </a:cubicBezTo>
                    <a:cubicBezTo>
                      <a:pt x="998849" y="1051198"/>
                      <a:pt x="999989" y="1050023"/>
                      <a:pt x="1001070" y="1048801"/>
                    </a:cubicBezTo>
                    <a:cubicBezTo>
                      <a:pt x="1028634" y="1016954"/>
                      <a:pt x="1051349" y="981735"/>
                      <a:pt x="1068573" y="944138"/>
                    </a:cubicBezTo>
                    <a:cubicBezTo>
                      <a:pt x="1092371" y="889700"/>
                      <a:pt x="1104521" y="831481"/>
                      <a:pt x="1104349" y="772729"/>
                    </a:cubicBezTo>
                    <a:cubicBezTo>
                      <a:pt x="1103850" y="713948"/>
                      <a:pt x="1091365" y="655788"/>
                      <a:pt x="1067560" y="601319"/>
                    </a:cubicBezTo>
                    <a:cubicBezTo>
                      <a:pt x="1051261" y="563954"/>
                      <a:pt x="1029326" y="528923"/>
                      <a:pt x="1002420" y="497283"/>
                    </a:cubicBezTo>
                    <a:cubicBezTo>
                      <a:pt x="984113" y="475861"/>
                      <a:pt x="950571" y="472277"/>
                      <a:pt x="927498" y="489273"/>
                    </a:cubicBezTo>
                    <a:cubicBezTo>
                      <a:pt x="925837" y="490499"/>
                      <a:pt x="924258" y="491812"/>
                      <a:pt x="922766" y="493209"/>
                    </a:cubicBezTo>
                    <a:lnTo>
                      <a:pt x="911290" y="503550"/>
                    </a:lnTo>
                    <a:cubicBezTo>
                      <a:pt x="893139" y="520440"/>
                      <a:pt x="891124" y="547151"/>
                      <a:pt x="906565" y="566223"/>
                    </a:cubicBezTo>
                    <a:close/>
                    <a:moveTo>
                      <a:pt x="231535" y="436804"/>
                    </a:moveTo>
                    <a:lnTo>
                      <a:pt x="105980" y="436804"/>
                    </a:lnTo>
                    <a:cubicBezTo>
                      <a:pt x="47579" y="436804"/>
                      <a:pt x="186" y="480665"/>
                      <a:pt x="0" y="534886"/>
                    </a:cubicBezTo>
                    <a:lnTo>
                      <a:pt x="0" y="1010571"/>
                    </a:lnTo>
                    <a:cubicBezTo>
                      <a:pt x="186" y="1064842"/>
                      <a:pt x="47525" y="1108794"/>
                      <a:pt x="105980" y="1108966"/>
                    </a:cubicBezTo>
                    <a:lnTo>
                      <a:pt x="232210" y="1108966"/>
                    </a:lnTo>
                    <a:cubicBezTo>
                      <a:pt x="260315" y="1108973"/>
                      <a:pt x="287269" y="1119342"/>
                      <a:pt x="307139" y="1137796"/>
                    </a:cubicBezTo>
                    <a:lnTo>
                      <a:pt x="623390" y="1430790"/>
                    </a:lnTo>
                    <a:cubicBezTo>
                      <a:pt x="633408" y="1439902"/>
                      <a:pt x="646831" y="1445070"/>
                      <a:pt x="660854" y="1445205"/>
                    </a:cubicBezTo>
                    <a:lnTo>
                      <a:pt x="660854" y="1445205"/>
                    </a:lnTo>
                    <a:cubicBezTo>
                      <a:pt x="695713" y="1445205"/>
                      <a:pt x="723970" y="1418970"/>
                      <a:pt x="723970" y="1386606"/>
                    </a:cubicBezTo>
                    <a:lnTo>
                      <a:pt x="723970" y="158851"/>
                    </a:lnTo>
                    <a:cubicBezTo>
                      <a:pt x="723970" y="126143"/>
                      <a:pt x="695409" y="99626"/>
                      <a:pt x="660179" y="99626"/>
                    </a:cubicBezTo>
                    <a:lnTo>
                      <a:pt x="660179" y="99626"/>
                    </a:lnTo>
                    <a:cubicBezTo>
                      <a:pt x="646044" y="99714"/>
                      <a:pt x="632496" y="104881"/>
                      <a:pt x="622378" y="114041"/>
                    </a:cubicBezTo>
                    <a:lnTo>
                      <a:pt x="307139" y="409541"/>
                    </a:lnTo>
                    <a:cubicBezTo>
                      <a:pt x="287030" y="427506"/>
                      <a:pt x="260116" y="437412"/>
                      <a:pt x="232210" y="437117"/>
                    </a:cubicBezTo>
                    <a:close/>
                  </a:path>
                </a:pathLst>
              </a:custGeom>
              <a:solidFill>
                <a:srgbClr val="FFFFFF"/>
              </a:solidFill>
              <a:ln w="337079" cap="flat">
                <a:noFill/>
                <a:prstDash val="solid"/>
                <a:miter/>
              </a:ln>
            </p:spPr>
            <p:txBody>
              <a:bodyPr rtlCol="0" anchor="ctr"/>
              <a:lstStyle/>
              <a:p>
                <a:endParaRPr lang="en-NL"/>
              </a:p>
            </p:txBody>
          </p:sp>
        </p:grpSp>
      </p:grpSp>
      <p:grpSp>
        <p:nvGrpSpPr>
          <p:cNvPr id="106" name="Group 105">
            <a:extLst>
              <a:ext uri="{FF2B5EF4-FFF2-40B4-BE49-F238E27FC236}">
                <a16:creationId xmlns:a16="http://schemas.microsoft.com/office/drawing/2014/main" id="{E6E0304A-9D0C-9D74-9DFC-C49DEEFD2B71}"/>
              </a:ext>
            </a:extLst>
          </p:cNvPr>
          <p:cNvGrpSpPr/>
          <p:nvPr/>
        </p:nvGrpSpPr>
        <p:grpSpPr>
          <a:xfrm>
            <a:off x="4325129" y="3632916"/>
            <a:ext cx="1537691" cy="534960"/>
            <a:chOff x="3000108" y="2758627"/>
            <a:chExt cx="1537691" cy="534960"/>
          </a:xfrm>
        </p:grpSpPr>
        <p:sp>
          <p:nvSpPr>
            <p:cNvPr id="95" name="Rounded Rectangle 94">
              <a:extLst>
                <a:ext uri="{FF2B5EF4-FFF2-40B4-BE49-F238E27FC236}">
                  <a16:creationId xmlns:a16="http://schemas.microsoft.com/office/drawing/2014/main" id="{8EF1CC84-0D5A-9365-4029-69360D75E19A}"/>
                </a:ext>
              </a:extLst>
            </p:cNvPr>
            <p:cNvSpPr/>
            <p:nvPr/>
          </p:nvSpPr>
          <p:spPr>
            <a:xfrm>
              <a:off x="3000108" y="2758627"/>
              <a:ext cx="1537691" cy="534960"/>
            </a:xfrm>
            <a:prstGeom prst="roundRect">
              <a:avLst>
                <a:gd name="adj" fmla="val 11698"/>
              </a:avLst>
            </a:prstGeom>
            <a:gradFill>
              <a:gsLst>
                <a:gs pos="0">
                  <a:srgbClr val="5EA0EF"/>
                </a:gs>
                <a:gs pos="50000">
                  <a:srgbClr val="2F8CE1"/>
                </a:gs>
                <a:gs pos="100000">
                  <a:srgbClr val="0078D4"/>
                </a:gs>
              </a:gsLst>
              <a:lin ang="5400000" scaled="1"/>
            </a:gradFill>
            <a:ln w="33707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NL">
                <a:solidFill>
                  <a:schemeClr val="tx1"/>
                </a:solidFill>
                <a:latin typeface="Arial" panose="020B0604020202020204" pitchFamily="34" charset="0"/>
              </a:endParaRPr>
            </a:p>
          </p:txBody>
        </p:sp>
        <p:grpSp>
          <p:nvGrpSpPr>
            <p:cNvPr id="96" name="Graphic 31">
              <a:extLst>
                <a:ext uri="{FF2B5EF4-FFF2-40B4-BE49-F238E27FC236}">
                  <a16:creationId xmlns:a16="http://schemas.microsoft.com/office/drawing/2014/main" id="{4BB94E17-2926-6DA3-A994-28ACC59C982F}"/>
                </a:ext>
              </a:extLst>
            </p:cNvPr>
            <p:cNvGrpSpPr/>
            <p:nvPr/>
          </p:nvGrpSpPr>
          <p:grpSpPr>
            <a:xfrm>
              <a:off x="3171458" y="2911532"/>
              <a:ext cx="1194991" cy="229151"/>
              <a:chOff x="2584450" y="2755900"/>
              <a:chExt cx="7020245" cy="1346200"/>
            </a:xfrm>
            <a:solidFill>
              <a:schemeClr val="bg1"/>
            </a:solidFill>
          </p:grpSpPr>
          <p:sp>
            <p:nvSpPr>
              <p:cNvPr id="97" name="Freeform 96">
                <a:extLst>
                  <a:ext uri="{FF2B5EF4-FFF2-40B4-BE49-F238E27FC236}">
                    <a16:creationId xmlns:a16="http://schemas.microsoft.com/office/drawing/2014/main" id="{73252B72-D53D-416B-1084-7AEA311DF0CD}"/>
                  </a:ext>
                </a:extLst>
              </p:cNvPr>
              <p:cNvSpPr/>
              <p:nvPr/>
            </p:nvSpPr>
            <p:spPr>
              <a:xfrm>
                <a:off x="8491276" y="3163552"/>
                <a:ext cx="1113418" cy="834264"/>
              </a:xfrm>
              <a:custGeom>
                <a:avLst/>
                <a:gdLst>
                  <a:gd name="connsiteX0" fmla="*/ 785103 w 1113418"/>
                  <a:gd name="connsiteY0" fmla="*/ 0 h 834264"/>
                  <a:gd name="connsiteX1" fmla="*/ 556709 w 1113418"/>
                  <a:gd name="connsiteY1" fmla="*/ 92907 h 834264"/>
                  <a:gd name="connsiteX2" fmla="*/ 328316 w 1113418"/>
                  <a:gd name="connsiteY2" fmla="*/ 0 h 834264"/>
                  <a:gd name="connsiteX3" fmla="*/ 0 w 1113418"/>
                  <a:gd name="connsiteY3" fmla="*/ 327070 h 834264"/>
                  <a:gd name="connsiteX4" fmla="*/ 0 w 1113418"/>
                  <a:gd name="connsiteY4" fmla="*/ 834265 h 834264"/>
                  <a:gd name="connsiteX5" fmla="*/ 199844 w 1113418"/>
                  <a:gd name="connsiteY5" fmla="*/ 834265 h 834264"/>
                  <a:gd name="connsiteX6" fmla="*/ 199844 w 1113418"/>
                  <a:gd name="connsiteY6" fmla="*/ 327070 h 834264"/>
                  <a:gd name="connsiteX7" fmla="*/ 328316 w 1113418"/>
                  <a:gd name="connsiteY7" fmla="*/ 199086 h 834264"/>
                  <a:gd name="connsiteX8" fmla="*/ 456787 w 1113418"/>
                  <a:gd name="connsiteY8" fmla="*/ 327070 h 834264"/>
                  <a:gd name="connsiteX9" fmla="*/ 456787 w 1113418"/>
                  <a:gd name="connsiteY9" fmla="*/ 834265 h 834264"/>
                  <a:gd name="connsiteX10" fmla="*/ 656631 w 1113418"/>
                  <a:gd name="connsiteY10" fmla="*/ 834265 h 834264"/>
                  <a:gd name="connsiteX11" fmla="*/ 656631 w 1113418"/>
                  <a:gd name="connsiteY11" fmla="*/ 327070 h 834264"/>
                  <a:gd name="connsiteX12" fmla="*/ 785103 w 1113418"/>
                  <a:gd name="connsiteY12" fmla="*/ 199086 h 834264"/>
                  <a:gd name="connsiteX13" fmla="*/ 913574 w 1113418"/>
                  <a:gd name="connsiteY13" fmla="*/ 327070 h 834264"/>
                  <a:gd name="connsiteX14" fmla="*/ 913574 w 1113418"/>
                  <a:gd name="connsiteY14" fmla="*/ 834265 h 834264"/>
                  <a:gd name="connsiteX15" fmla="*/ 1113418 w 1113418"/>
                  <a:gd name="connsiteY15" fmla="*/ 834265 h 834264"/>
                  <a:gd name="connsiteX16" fmla="*/ 1113418 w 1113418"/>
                  <a:gd name="connsiteY16" fmla="*/ 327070 h 834264"/>
                  <a:gd name="connsiteX17" fmla="*/ 785103 w 1113418"/>
                  <a:gd name="connsiteY17" fmla="*/ 0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13418" h="834264">
                    <a:moveTo>
                      <a:pt x="785103" y="0"/>
                    </a:moveTo>
                    <a:cubicBezTo>
                      <a:pt x="696600" y="0"/>
                      <a:pt x="615711" y="35077"/>
                      <a:pt x="556709" y="92907"/>
                    </a:cubicBezTo>
                    <a:cubicBezTo>
                      <a:pt x="497707" y="36025"/>
                      <a:pt x="416818" y="0"/>
                      <a:pt x="328316" y="0"/>
                    </a:cubicBezTo>
                    <a:cubicBezTo>
                      <a:pt x="147504" y="0"/>
                      <a:pt x="0" y="146944"/>
                      <a:pt x="0" y="327070"/>
                    </a:cubicBezTo>
                    <a:lnTo>
                      <a:pt x="0" y="834265"/>
                    </a:lnTo>
                    <a:lnTo>
                      <a:pt x="199844" y="834265"/>
                    </a:lnTo>
                    <a:lnTo>
                      <a:pt x="199844" y="327070"/>
                    </a:lnTo>
                    <a:cubicBezTo>
                      <a:pt x="199844" y="255968"/>
                      <a:pt x="257894" y="199086"/>
                      <a:pt x="328316" y="199086"/>
                    </a:cubicBezTo>
                    <a:cubicBezTo>
                      <a:pt x="398737" y="199086"/>
                      <a:pt x="456787" y="256916"/>
                      <a:pt x="456787" y="327070"/>
                    </a:cubicBezTo>
                    <a:lnTo>
                      <a:pt x="456787" y="834265"/>
                    </a:lnTo>
                    <a:lnTo>
                      <a:pt x="656631" y="834265"/>
                    </a:lnTo>
                    <a:lnTo>
                      <a:pt x="656631" y="327070"/>
                    </a:lnTo>
                    <a:cubicBezTo>
                      <a:pt x="656631" y="255968"/>
                      <a:pt x="714681" y="199086"/>
                      <a:pt x="785103" y="199086"/>
                    </a:cubicBezTo>
                    <a:cubicBezTo>
                      <a:pt x="855524" y="199086"/>
                      <a:pt x="913574" y="256916"/>
                      <a:pt x="913574" y="327070"/>
                    </a:cubicBezTo>
                    <a:lnTo>
                      <a:pt x="913574" y="834265"/>
                    </a:lnTo>
                    <a:lnTo>
                      <a:pt x="1113418" y="834265"/>
                    </a:lnTo>
                    <a:lnTo>
                      <a:pt x="1113418" y="327070"/>
                    </a:lnTo>
                    <a:cubicBezTo>
                      <a:pt x="1113418" y="145996"/>
                      <a:pt x="965914" y="0"/>
                      <a:pt x="785103" y="0"/>
                    </a:cubicBezTo>
                    <a:close/>
                  </a:path>
                </a:pathLst>
              </a:custGeom>
              <a:grpFill/>
              <a:ln w="9512" cap="flat">
                <a:noFill/>
                <a:prstDash val="solid"/>
                <a:miter/>
              </a:ln>
            </p:spPr>
            <p:txBody>
              <a:bodyPr rtlCol="0" anchor="ctr"/>
              <a:lstStyle/>
              <a:p>
                <a:endParaRPr lang="en-NL"/>
              </a:p>
            </p:txBody>
          </p:sp>
          <p:sp>
            <p:nvSpPr>
              <p:cNvPr id="98" name="Freeform 97">
                <a:extLst>
                  <a:ext uri="{FF2B5EF4-FFF2-40B4-BE49-F238E27FC236}">
                    <a16:creationId xmlns:a16="http://schemas.microsoft.com/office/drawing/2014/main" id="{83AE4A7C-38D1-7933-23EF-994C2415B0EE}"/>
                  </a:ext>
                </a:extLst>
              </p:cNvPr>
              <p:cNvSpPr/>
              <p:nvPr/>
            </p:nvSpPr>
            <p:spPr>
              <a:xfrm>
                <a:off x="7511088" y="3163552"/>
                <a:ext cx="837442" cy="834264"/>
              </a:xfrm>
              <a:custGeom>
                <a:avLst/>
                <a:gdLst>
                  <a:gd name="connsiteX0" fmla="*/ 418721 w 837442"/>
                  <a:gd name="connsiteY0" fmla="*/ 834265 h 834264"/>
                  <a:gd name="connsiteX1" fmla="*/ 0 w 837442"/>
                  <a:gd name="connsiteY1" fmla="*/ 417132 h 834264"/>
                  <a:gd name="connsiteX2" fmla="*/ 418721 w 837442"/>
                  <a:gd name="connsiteY2" fmla="*/ 0 h 834264"/>
                  <a:gd name="connsiteX3" fmla="*/ 837443 w 837442"/>
                  <a:gd name="connsiteY3" fmla="*/ 417132 h 834264"/>
                  <a:gd name="connsiteX4" fmla="*/ 418721 w 837442"/>
                  <a:gd name="connsiteY4" fmla="*/ 834265 h 834264"/>
                  <a:gd name="connsiteX5" fmla="*/ 418721 w 837442"/>
                  <a:gd name="connsiteY5" fmla="*/ 199086 h 834264"/>
                  <a:gd name="connsiteX6" fmla="*/ 199844 w 837442"/>
                  <a:gd name="connsiteY6" fmla="*/ 417132 h 834264"/>
                  <a:gd name="connsiteX7" fmla="*/ 418721 w 837442"/>
                  <a:gd name="connsiteY7" fmla="*/ 635179 h 834264"/>
                  <a:gd name="connsiteX8" fmla="*/ 637599 w 837442"/>
                  <a:gd name="connsiteY8" fmla="*/ 417132 h 834264"/>
                  <a:gd name="connsiteX9" fmla="*/ 418721 w 837442"/>
                  <a:gd name="connsiteY9" fmla="*/ 199086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442" h="834264">
                    <a:moveTo>
                      <a:pt x="418721" y="834265"/>
                    </a:moveTo>
                    <a:cubicBezTo>
                      <a:pt x="187473" y="834265"/>
                      <a:pt x="0" y="647503"/>
                      <a:pt x="0" y="417132"/>
                    </a:cubicBezTo>
                    <a:cubicBezTo>
                      <a:pt x="0" y="186762"/>
                      <a:pt x="187473" y="0"/>
                      <a:pt x="418721" y="0"/>
                    </a:cubicBezTo>
                    <a:cubicBezTo>
                      <a:pt x="649970" y="0"/>
                      <a:pt x="837443" y="186762"/>
                      <a:pt x="837443" y="417132"/>
                    </a:cubicBezTo>
                    <a:cubicBezTo>
                      <a:pt x="837443" y="646555"/>
                      <a:pt x="649970" y="834265"/>
                      <a:pt x="418721" y="834265"/>
                    </a:cubicBezTo>
                    <a:close/>
                    <a:moveTo>
                      <a:pt x="418721" y="199086"/>
                    </a:moveTo>
                    <a:cubicBezTo>
                      <a:pt x="297863" y="199086"/>
                      <a:pt x="199844" y="296733"/>
                      <a:pt x="199844" y="417132"/>
                    </a:cubicBezTo>
                    <a:cubicBezTo>
                      <a:pt x="199844" y="537532"/>
                      <a:pt x="297863" y="635179"/>
                      <a:pt x="418721" y="635179"/>
                    </a:cubicBezTo>
                    <a:cubicBezTo>
                      <a:pt x="539580" y="635179"/>
                      <a:pt x="637599" y="537532"/>
                      <a:pt x="637599" y="417132"/>
                    </a:cubicBezTo>
                    <a:cubicBezTo>
                      <a:pt x="637599" y="296733"/>
                      <a:pt x="539580" y="199086"/>
                      <a:pt x="418721" y="199086"/>
                    </a:cubicBezTo>
                    <a:close/>
                  </a:path>
                </a:pathLst>
              </a:custGeom>
              <a:grpFill/>
              <a:ln w="9512" cap="flat">
                <a:noFill/>
                <a:prstDash val="solid"/>
                <a:miter/>
              </a:ln>
            </p:spPr>
            <p:txBody>
              <a:bodyPr rtlCol="0" anchor="ctr"/>
              <a:lstStyle/>
              <a:p>
                <a:endParaRPr lang="en-NL"/>
              </a:p>
            </p:txBody>
          </p:sp>
          <p:sp>
            <p:nvSpPr>
              <p:cNvPr id="99" name="Freeform 98">
                <a:extLst>
                  <a:ext uri="{FF2B5EF4-FFF2-40B4-BE49-F238E27FC236}">
                    <a16:creationId xmlns:a16="http://schemas.microsoft.com/office/drawing/2014/main" id="{E653322A-B96D-8884-8B29-FFDAFAB4D125}"/>
                  </a:ext>
                </a:extLst>
              </p:cNvPr>
              <p:cNvSpPr/>
              <p:nvPr/>
            </p:nvSpPr>
            <p:spPr>
              <a:xfrm>
                <a:off x="6794503" y="2860183"/>
                <a:ext cx="705164" cy="1135737"/>
              </a:xfrm>
              <a:custGeom>
                <a:avLst/>
                <a:gdLst>
                  <a:gd name="connsiteX0" fmla="*/ 454884 w 705164"/>
                  <a:gd name="connsiteY0" fmla="*/ 938548 h 1135737"/>
                  <a:gd name="connsiteX1" fmla="*/ 326413 w 705164"/>
                  <a:gd name="connsiteY1" fmla="*/ 810564 h 1135737"/>
                  <a:gd name="connsiteX2" fmla="*/ 326413 w 705164"/>
                  <a:gd name="connsiteY2" fmla="*/ 507195 h 1135737"/>
                  <a:gd name="connsiteX3" fmla="*/ 589065 w 705164"/>
                  <a:gd name="connsiteY3" fmla="*/ 507195 h 1135737"/>
                  <a:gd name="connsiteX4" fmla="*/ 691842 w 705164"/>
                  <a:gd name="connsiteY4" fmla="*/ 327070 h 1135737"/>
                  <a:gd name="connsiteX5" fmla="*/ 326413 w 705164"/>
                  <a:gd name="connsiteY5" fmla="*/ 327070 h 1135737"/>
                  <a:gd name="connsiteX6" fmla="*/ 326413 w 705164"/>
                  <a:gd name="connsiteY6" fmla="*/ 0 h 1135737"/>
                  <a:gd name="connsiteX7" fmla="*/ 126568 w 705164"/>
                  <a:gd name="connsiteY7" fmla="*/ 137464 h 1135737"/>
                  <a:gd name="connsiteX8" fmla="*/ 126568 w 705164"/>
                  <a:gd name="connsiteY8" fmla="*/ 316641 h 1135737"/>
                  <a:gd name="connsiteX9" fmla="*/ 0 w 705164"/>
                  <a:gd name="connsiteY9" fmla="*/ 316641 h 1135737"/>
                  <a:gd name="connsiteX10" fmla="*/ 0 w 705164"/>
                  <a:gd name="connsiteY10" fmla="*/ 515727 h 1135737"/>
                  <a:gd name="connsiteX11" fmla="*/ 126568 w 705164"/>
                  <a:gd name="connsiteY11" fmla="*/ 515727 h 1135737"/>
                  <a:gd name="connsiteX12" fmla="*/ 126568 w 705164"/>
                  <a:gd name="connsiteY12" fmla="*/ 808668 h 1135737"/>
                  <a:gd name="connsiteX13" fmla="*/ 454884 w 705164"/>
                  <a:gd name="connsiteY13" fmla="*/ 1135738 h 1135737"/>
                  <a:gd name="connsiteX14" fmla="*/ 705165 w 705164"/>
                  <a:gd name="connsiteY14" fmla="*/ 1135738 h 1135737"/>
                  <a:gd name="connsiteX15" fmla="*/ 589065 w 705164"/>
                  <a:gd name="connsiteY15" fmla="*/ 936652 h 1135737"/>
                  <a:gd name="connsiteX16" fmla="*/ 454884 w 705164"/>
                  <a:gd name="connsiteY16" fmla="*/ 936652 h 1135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05164" h="1135737">
                    <a:moveTo>
                      <a:pt x="454884" y="938548"/>
                    </a:moveTo>
                    <a:cubicBezTo>
                      <a:pt x="383511" y="938548"/>
                      <a:pt x="326413" y="880718"/>
                      <a:pt x="326413" y="810564"/>
                    </a:cubicBezTo>
                    <a:lnTo>
                      <a:pt x="326413" y="507195"/>
                    </a:lnTo>
                    <a:lnTo>
                      <a:pt x="589065" y="507195"/>
                    </a:lnTo>
                    <a:lnTo>
                      <a:pt x="691842" y="327070"/>
                    </a:lnTo>
                    <a:lnTo>
                      <a:pt x="326413" y="327070"/>
                    </a:lnTo>
                    <a:lnTo>
                      <a:pt x="326413" y="0"/>
                    </a:lnTo>
                    <a:lnTo>
                      <a:pt x="126568" y="137464"/>
                    </a:lnTo>
                    <a:lnTo>
                      <a:pt x="126568" y="316641"/>
                    </a:lnTo>
                    <a:lnTo>
                      <a:pt x="0" y="316641"/>
                    </a:lnTo>
                    <a:lnTo>
                      <a:pt x="0" y="515727"/>
                    </a:lnTo>
                    <a:lnTo>
                      <a:pt x="126568" y="515727"/>
                    </a:lnTo>
                    <a:lnTo>
                      <a:pt x="126568" y="808668"/>
                    </a:lnTo>
                    <a:cubicBezTo>
                      <a:pt x="126568" y="988793"/>
                      <a:pt x="274072" y="1135738"/>
                      <a:pt x="454884" y="1135738"/>
                    </a:cubicBezTo>
                    <a:lnTo>
                      <a:pt x="705165" y="1135738"/>
                    </a:lnTo>
                    <a:lnTo>
                      <a:pt x="589065" y="936652"/>
                    </a:lnTo>
                    <a:lnTo>
                      <a:pt x="454884" y="936652"/>
                    </a:lnTo>
                    <a:close/>
                  </a:path>
                </a:pathLst>
              </a:custGeom>
              <a:grpFill/>
              <a:ln w="9512" cap="flat">
                <a:noFill/>
                <a:prstDash val="solid"/>
                <a:miter/>
              </a:ln>
            </p:spPr>
            <p:txBody>
              <a:bodyPr rtlCol="0" anchor="ctr"/>
              <a:lstStyle/>
              <a:p>
                <a:endParaRPr lang="en-NL"/>
              </a:p>
            </p:txBody>
          </p:sp>
          <p:sp>
            <p:nvSpPr>
              <p:cNvPr id="100" name="Freeform 99">
                <a:extLst>
                  <a:ext uri="{FF2B5EF4-FFF2-40B4-BE49-F238E27FC236}">
                    <a16:creationId xmlns:a16="http://schemas.microsoft.com/office/drawing/2014/main" id="{97FE23C3-766E-A98A-A0D4-128D89598DDF}"/>
                  </a:ext>
                </a:extLst>
              </p:cNvPr>
              <p:cNvSpPr/>
              <p:nvPr/>
            </p:nvSpPr>
            <p:spPr>
              <a:xfrm>
                <a:off x="5538339" y="3163552"/>
                <a:ext cx="1113418" cy="834264"/>
              </a:xfrm>
              <a:custGeom>
                <a:avLst/>
                <a:gdLst>
                  <a:gd name="connsiteX0" fmla="*/ 785103 w 1113418"/>
                  <a:gd name="connsiteY0" fmla="*/ 0 h 834264"/>
                  <a:gd name="connsiteX1" fmla="*/ 556709 w 1113418"/>
                  <a:gd name="connsiteY1" fmla="*/ 92907 h 834264"/>
                  <a:gd name="connsiteX2" fmla="*/ 328316 w 1113418"/>
                  <a:gd name="connsiteY2" fmla="*/ 0 h 834264"/>
                  <a:gd name="connsiteX3" fmla="*/ 0 w 1113418"/>
                  <a:gd name="connsiteY3" fmla="*/ 327070 h 834264"/>
                  <a:gd name="connsiteX4" fmla="*/ 0 w 1113418"/>
                  <a:gd name="connsiteY4" fmla="*/ 834265 h 834264"/>
                  <a:gd name="connsiteX5" fmla="*/ 199844 w 1113418"/>
                  <a:gd name="connsiteY5" fmla="*/ 834265 h 834264"/>
                  <a:gd name="connsiteX6" fmla="*/ 199844 w 1113418"/>
                  <a:gd name="connsiteY6" fmla="*/ 327070 h 834264"/>
                  <a:gd name="connsiteX7" fmla="*/ 328316 w 1113418"/>
                  <a:gd name="connsiteY7" fmla="*/ 199086 h 834264"/>
                  <a:gd name="connsiteX8" fmla="*/ 456787 w 1113418"/>
                  <a:gd name="connsiteY8" fmla="*/ 327070 h 834264"/>
                  <a:gd name="connsiteX9" fmla="*/ 456787 w 1113418"/>
                  <a:gd name="connsiteY9" fmla="*/ 834265 h 834264"/>
                  <a:gd name="connsiteX10" fmla="*/ 656631 w 1113418"/>
                  <a:gd name="connsiteY10" fmla="*/ 834265 h 834264"/>
                  <a:gd name="connsiteX11" fmla="*/ 656631 w 1113418"/>
                  <a:gd name="connsiteY11" fmla="*/ 327070 h 834264"/>
                  <a:gd name="connsiteX12" fmla="*/ 785103 w 1113418"/>
                  <a:gd name="connsiteY12" fmla="*/ 199086 h 834264"/>
                  <a:gd name="connsiteX13" fmla="*/ 913574 w 1113418"/>
                  <a:gd name="connsiteY13" fmla="*/ 327070 h 834264"/>
                  <a:gd name="connsiteX14" fmla="*/ 913574 w 1113418"/>
                  <a:gd name="connsiteY14" fmla="*/ 834265 h 834264"/>
                  <a:gd name="connsiteX15" fmla="*/ 1113418 w 1113418"/>
                  <a:gd name="connsiteY15" fmla="*/ 834265 h 834264"/>
                  <a:gd name="connsiteX16" fmla="*/ 1113418 w 1113418"/>
                  <a:gd name="connsiteY16" fmla="*/ 327070 h 834264"/>
                  <a:gd name="connsiteX17" fmla="*/ 785103 w 1113418"/>
                  <a:gd name="connsiteY17" fmla="*/ 0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13418" h="834264">
                    <a:moveTo>
                      <a:pt x="785103" y="0"/>
                    </a:moveTo>
                    <a:cubicBezTo>
                      <a:pt x="696600" y="0"/>
                      <a:pt x="615711" y="35077"/>
                      <a:pt x="556709" y="92907"/>
                    </a:cubicBezTo>
                    <a:cubicBezTo>
                      <a:pt x="497708" y="36025"/>
                      <a:pt x="416818" y="0"/>
                      <a:pt x="328316" y="0"/>
                    </a:cubicBezTo>
                    <a:cubicBezTo>
                      <a:pt x="147504" y="0"/>
                      <a:pt x="0" y="146944"/>
                      <a:pt x="0" y="327070"/>
                    </a:cubicBezTo>
                    <a:lnTo>
                      <a:pt x="0" y="834265"/>
                    </a:lnTo>
                    <a:lnTo>
                      <a:pt x="199844" y="834265"/>
                    </a:lnTo>
                    <a:lnTo>
                      <a:pt x="199844" y="327070"/>
                    </a:lnTo>
                    <a:cubicBezTo>
                      <a:pt x="199844" y="255968"/>
                      <a:pt x="257894" y="199086"/>
                      <a:pt x="328316" y="199086"/>
                    </a:cubicBezTo>
                    <a:cubicBezTo>
                      <a:pt x="398737" y="199086"/>
                      <a:pt x="456787" y="256916"/>
                      <a:pt x="456787" y="327070"/>
                    </a:cubicBezTo>
                    <a:lnTo>
                      <a:pt x="456787" y="834265"/>
                    </a:lnTo>
                    <a:lnTo>
                      <a:pt x="656631" y="834265"/>
                    </a:lnTo>
                    <a:lnTo>
                      <a:pt x="656631" y="327070"/>
                    </a:lnTo>
                    <a:cubicBezTo>
                      <a:pt x="656631" y="255968"/>
                      <a:pt x="714681" y="199086"/>
                      <a:pt x="785103" y="199086"/>
                    </a:cubicBezTo>
                    <a:cubicBezTo>
                      <a:pt x="855524" y="199086"/>
                      <a:pt x="913574" y="256916"/>
                      <a:pt x="913574" y="327070"/>
                    </a:cubicBezTo>
                    <a:lnTo>
                      <a:pt x="913574" y="834265"/>
                    </a:lnTo>
                    <a:lnTo>
                      <a:pt x="1113418" y="834265"/>
                    </a:lnTo>
                    <a:lnTo>
                      <a:pt x="1113418" y="327070"/>
                    </a:lnTo>
                    <a:cubicBezTo>
                      <a:pt x="1113418" y="145996"/>
                      <a:pt x="965914" y="0"/>
                      <a:pt x="785103" y="0"/>
                    </a:cubicBezTo>
                    <a:close/>
                  </a:path>
                </a:pathLst>
              </a:custGeom>
              <a:grpFill/>
              <a:ln w="9512" cap="flat">
                <a:noFill/>
                <a:prstDash val="solid"/>
                <a:miter/>
              </a:ln>
            </p:spPr>
            <p:txBody>
              <a:bodyPr rtlCol="0" anchor="ctr"/>
              <a:lstStyle/>
              <a:p>
                <a:endParaRPr lang="en-NL"/>
              </a:p>
            </p:txBody>
          </p:sp>
          <p:sp>
            <p:nvSpPr>
              <p:cNvPr id="101" name="Freeform 100">
                <a:extLst>
                  <a:ext uri="{FF2B5EF4-FFF2-40B4-BE49-F238E27FC236}">
                    <a16:creationId xmlns:a16="http://schemas.microsoft.com/office/drawing/2014/main" id="{F433D697-4749-4718-B8EC-3CCA70BAC91A}"/>
                  </a:ext>
                </a:extLst>
              </p:cNvPr>
              <p:cNvSpPr/>
              <p:nvPr/>
            </p:nvSpPr>
            <p:spPr>
              <a:xfrm>
                <a:off x="4558150" y="3163552"/>
                <a:ext cx="837442" cy="834264"/>
              </a:xfrm>
              <a:custGeom>
                <a:avLst/>
                <a:gdLst>
                  <a:gd name="connsiteX0" fmla="*/ 418721 w 837442"/>
                  <a:gd name="connsiteY0" fmla="*/ 834265 h 834264"/>
                  <a:gd name="connsiteX1" fmla="*/ 0 w 837442"/>
                  <a:gd name="connsiteY1" fmla="*/ 417132 h 834264"/>
                  <a:gd name="connsiteX2" fmla="*/ 418721 w 837442"/>
                  <a:gd name="connsiteY2" fmla="*/ 0 h 834264"/>
                  <a:gd name="connsiteX3" fmla="*/ 837443 w 837442"/>
                  <a:gd name="connsiteY3" fmla="*/ 417132 h 834264"/>
                  <a:gd name="connsiteX4" fmla="*/ 418721 w 837442"/>
                  <a:gd name="connsiteY4" fmla="*/ 834265 h 834264"/>
                  <a:gd name="connsiteX5" fmla="*/ 418721 w 837442"/>
                  <a:gd name="connsiteY5" fmla="*/ 199086 h 834264"/>
                  <a:gd name="connsiteX6" fmla="*/ 199844 w 837442"/>
                  <a:gd name="connsiteY6" fmla="*/ 417132 h 834264"/>
                  <a:gd name="connsiteX7" fmla="*/ 418721 w 837442"/>
                  <a:gd name="connsiteY7" fmla="*/ 635179 h 834264"/>
                  <a:gd name="connsiteX8" fmla="*/ 637599 w 837442"/>
                  <a:gd name="connsiteY8" fmla="*/ 417132 h 834264"/>
                  <a:gd name="connsiteX9" fmla="*/ 418721 w 837442"/>
                  <a:gd name="connsiteY9" fmla="*/ 199086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442" h="834264">
                    <a:moveTo>
                      <a:pt x="418721" y="834265"/>
                    </a:moveTo>
                    <a:cubicBezTo>
                      <a:pt x="187473" y="834265"/>
                      <a:pt x="0" y="647503"/>
                      <a:pt x="0" y="417132"/>
                    </a:cubicBezTo>
                    <a:cubicBezTo>
                      <a:pt x="0" y="186762"/>
                      <a:pt x="187473" y="0"/>
                      <a:pt x="418721" y="0"/>
                    </a:cubicBezTo>
                    <a:cubicBezTo>
                      <a:pt x="649970" y="0"/>
                      <a:pt x="837443" y="186762"/>
                      <a:pt x="837443" y="417132"/>
                    </a:cubicBezTo>
                    <a:cubicBezTo>
                      <a:pt x="837443" y="646555"/>
                      <a:pt x="649018" y="834265"/>
                      <a:pt x="418721" y="834265"/>
                    </a:cubicBezTo>
                    <a:close/>
                    <a:moveTo>
                      <a:pt x="418721" y="199086"/>
                    </a:moveTo>
                    <a:cubicBezTo>
                      <a:pt x="297863" y="199086"/>
                      <a:pt x="199844" y="296733"/>
                      <a:pt x="199844" y="417132"/>
                    </a:cubicBezTo>
                    <a:cubicBezTo>
                      <a:pt x="199844" y="537532"/>
                      <a:pt x="297863" y="635179"/>
                      <a:pt x="418721" y="635179"/>
                    </a:cubicBezTo>
                    <a:cubicBezTo>
                      <a:pt x="539580" y="635179"/>
                      <a:pt x="637599" y="537532"/>
                      <a:pt x="637599" y="417132"/>
                    </a:cubicBezTo>
                    <a:cubicBezTo>
                      <a:pt x="637599" y="296733"/>
                      <a:pt x="539580" y="199086"/>
                      <a:pt x="418721" y="199086"/>
                    </a:cubicBezTo>
                    <a:close/>
                  </a:path>
                </a:pathLst>
              </a:custGeom>
              <a:grpFill/>
              <a:ln w="9512" cap="flat">
                <a:noFill/>
                <a:prstDash val="solid"/>
                <a:miter/>
              </a:ln>
            </p:spPr>
            <p:txBody>
              <a:bodyPr rtlCol="0" anchor="ctr"/>
              <a:lstStyle/>
              <a:p>
                <a:endParaRPr lang="en-NL"/>
              </a:p>
            </p:txBody>
          </p:sp>
          <p:sp>
            <p:nvSpPr>
              <p:cNvPr id="102" name="Freeform 101">
                <a:extLst>
                  <a:ext uri="{FF2B5EF4-FFF2-40B4-BE49-F238E27FC236}">
                    <a16:creationId xmlns:a16="http://schemas.microsoft.com/office/drawing/2014/main" id="{8194B586-85EC-5A9C-E690-D43F44D2ECF5}"/>
                  </a:ext>
                </a:extLst>
              </p:cNvPr>
              <p:cNvSpPr/>
              <p:nvPr/>
            </p:nvSpPr>
            <p:spPr>
              <a:xfrm>
                <a:off x="3841565" y="2860183"/>
                <a:ext cx="705164" cy="1135737"/>
              </a:xfrm>
              <a:custGeom>
                <a:avLst/>
                <a:gdLst>
                  <a:gd name="connsiteX0" fmla="*/ 454884 w 705164"/>
                  <a:gd name="connsiteY0" fmla="*/ 938548 h 1135737"/>
                  <a:gd name="connsiteX1" fmla="*/ 326412 w 705164"/>
                  <a:gd name="connsiteY1" fmla="*/ 810564 h 1135737"/>
                  <a:gd name="connsiteX2" fmla="*/ 326412 w 705164"/>
                  <a:gd name="connsiteY2" fmla="*/ 507195 h 1135737"/>
                  <a:gd name="connsiteX3" fmla="*/ 589065 w 705164"/>
                  <a:gd name="connsiteY3" fmla="*/ 507195 h 1135737"/>
                  <a:gd name="connsiteX4" fmla="*/ 691842 w 705164"/>
                  <a:gd name="connsiteY4" fmla="*/ 327070 h 1135737"/>
                  <a:gd name="connsiteX5" fmla="*/ 326412 w 705164"/>
                  <a:gd name="connsiteY5" fmla="*/ 327070 h 1135737"/>
                  <a:gd name="connsiteX6" fmla="*/ 326412 w 705164"/>
                  <a:gd name="connsiteY6" fmla="*/ 0 h 1135737"/>
                  <a:gd name="connsiteX7" fmla="*/ 126568 w 705164"/>
                  <a:gd name="connsiteY7" fmla="*/ 137464 h 1135737"/>
                  <a:gd name="connsiteX8" fmla="*/ 126568 w 705164"/>
                  <a:gd name="connsiteY8" fmla="*/ 316641 h 1135737"/>
                  <a:gd name="connsiteX9" fmla="*/ 0 w 705164"/>
                  <a:gd name="connsiteY9" fmla="*/ 316641 h 1135737"/>
                  <a:gd name="connsiteX10" fmla="*/ 0 w 705164"/>
                  <a:gd name="connsiteY10" fmla="*/ 515727 h 1135737"/>
                  <a:gd name="connsiteX11" fmla="*/ 126568 w 705164"/>
                  <a:gd name="connsiteY11" fmla="*/ 515727 h 1135737"/>
                  <a:gd name="connsiteX12" fmla="*/ 126568 w 705164"/>
                  <a:gd name="connsiteY12" fmla="*/ 808668 h 1135737"/>
                  <a:gd name="connsiteX13" fmla="*/ 454884 w 705164"/>
                  <a:gd name="connsiteY13" fmla="*/ 1135738 h 1135737"/>
                  <a:gd name="connsiteX14" fmla="*/ 705165 w 705164"/>
                  <a:gd name="connsiteY14" fmla="*/ 1135738 h 1135737"/>
                  <a:gd name="connsiteX15" fmla="*/ 589065 w 705164"/>
                  <a:gd name="connsiteY15" fmla="*/ 938548 h 1135737"/>
                  <a:gd name="connsiteX16" fmla="*/ 454884 w 705164"/>
                  <a:gd name="connsiteY16" fmla="*/ 938548 h 1135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05164" h="1135737">
                    <a:moveTo>
                      <a:pt x="454884" y="938548"/>
                    </a:moveTo>
                    <a:cubicBezTo>
                      <a:pt x="383511" y="938548"/>
                      <a:pt x="326412" y="880718"/>
                      <a:pt x="326412" y="810564"/>
                    </a:cubicBezTo>
                    <a:lnTo>
                      <a:pt x="326412" y="507195"/>
                    </a:lnTo>
                    <a:lnTo>
                      <a:pt x="589065" y="507195"/>
                    </a:lnTo>
                    <a:lnTo>
                      <a:pt x="691842" y="327070"/>
                    </a:lnTo>
                    <a:lnTo>
                      <a:pt x="326412" y="327070"/>
                    </a:lnTo>
                    <a:lnTo>
                      <a:pt x="326412" y="0"/>
                    </a:lnTo>
                    <a:lnTo>
                      <a:pt x="126568" y="137464"/>
                    </a:lnTo>
                    <a:lnTo>
                      <a:pt x="126568" y="316641"/>
                    </a:lnTo>
                    <a:lnTo>
                      <a:pt x="0" y="316641"/>
                    </a:lnTo>
                    <a:lnTo>
                      <a:pt x="0" y="515727"/>
                    </a:lnTo>
                    <a:lnTo>
                      <a:pt x="126568" y="515727"/>
                    </a:lnTo>
                    <a:lnTo>
                      <a:pt x="126568" y="808668"/>
                    </a:lnTo>
                    <a:cubicBezTo>
                      <a:pt x="126568" y="988793"/>
                      <a:pt x="274072" y="1135738"/>
                      <a:pt x="454884" y="1135738"/>
                    </a:cubicBezTo>
                    <a:lnTo>
                      <a:pt x="705165" y="1135738"/>
                    </a:lnTo>
                    <a:lnTo>
                      <a:pt x="589065" y="938548"/>
                    </a:lnTo>
                    <a:lnTo>
                      <a:pt x="454884" y="938548"/>
                    </a:lnTo>
                    <a:close/>
                  </a:path>
                </a:pathLst>
              </a:custGeom>
              <a:grpFill/>
              <a:ln w="9512" cap="flat">
                <a:noFill/>
                <a:prstDash val="solid"/>
                <a:miter/>
              </a:ln>
            </p:spPr>
            <p:txBody>
              <a:bodyPr rtlCol="0" anchor="ctr"/>
              <a:lstStyle/>
              <a:p>
                <a:endParaRPr lang="en-NL"/>
              </a:p>
            </p:txBody>
          </p:sp>
          <p:grpSp>
            <p:nvGrpSpPr>
              <p:cNvPr id="103" name="Graphic 31">
                <a:extLst>
                  <a:ext uri="{FF2B5EF4-FFF2-40B4-BE49-F238E27FC236}">
                    <a16:creationId xmlns:a16="http://schemas.microsoft.com/office/drawing/2014/main" id="{CD5CD5B8-79F4-D3D2-09D4-03CD5285700B}"/>
                  </a:ext>
                </a:extLst>
              </p:cNvPr>
              <p:cNvGrpSpPr/>
              <p:nvPr/>
            </p:nvGrpSpPr>
            <p:grpSpPr>
              <a:xfrm>
                <a:off x="2584450" y="2755900"/>
                <a:ext cx="930703" cy="1346200"/>
                <a:chOff x="2584450" y="2755900"/>
                <a:chExt cx="930703" cy="1346200"/>
              </a:xfrm>
              <a:grpFill/>
            </p:grpSpPr>
            <p:sp>
              <p:nvSpPr>
                <p:cNvPr id="104" name="Freeform 103">
                  <a:extLst>
                    <a:ext uri="{FF2B5EF4-FFF2-40B4-BE49-F238E27FC236}">
                      <a16:creationId xmlns:a16="http://schemas.microsoft.com/office/drawing/2014/main" id="{583B4E72-6E2E-16D1-CCED-5A342B3DA07E}"/>
                    </a:ext>
                  </a:extLst>
                </p:cNvPr>
                <p:cNvSpPr/>
                <p:nvPr/>
              </p:nvSpPr>
              <p:spPr>
                <a:xfrm>
                  <a:off x="2871845" y="3794938"/>
                  <a:ext cx="356864" cy="307161"/>
                </a:xfrm>
                <a:custGeom>
                  <a:avLst/>
                  <a:gdLst>
                    <a:gd name="connsiteX0" fmla="*/ 177957 w 356864"/>
                    <a:gd name="connsiteY0" fmla="*/ 307161 h 307161"/>
                    <a:gd name="connsiteX1" fmla="*/ 356865 w 356864"/>
                    <a:gd name="connsiteY1" fmla="*/ 0 h 307161"/>
                    <a:gd name="connsiteX2" fmla="*/ 0 w 356864"/>
                    <a:gd name="connsiteY2" fmla="*/ 0 h 307161"/>
                  </a:gdLst>
                  <a:ahLst/>
                  <a:cxnLst>
                    <a:cxn ang="0">
                      <a:pos x="connsiteX0" y="connsiteY0"/>
                    </a:cxn>
                    <a:cxn ang="0">
                      <a:pos x="connsiteX1" y="connsiteY1"/>
                    </a:cxn>
                    <a:cxn ang="0">
                      <a:pos x="connsiteX2" y="connsiteY2"/>
                    </a:cxn>
                  </a:cxnLst>
                  <a:rect l="l" t="t" r="r" b="b"/>
                  <a:pathLst>
                    <a:path w="356864" h="307161">
                      <a:moveTo>
                        <a:pt x="177957" y="307161"/>
                      </a:moveTo>
                      <a:lnTo>
                        <a:pt x="356865" y="0"/>
                      </a:lnTo>
                      <a:lnTo>
                        <a:pt x="0" y="0"/>
                      </a:lnTo>
                      <a:close/>
                    </a:path>
                  </a:pathLst>
                </a:custGeom>
                <a:grpFill/>
                <a:ln w="9512" cap="flat">
                  <a:noFill/>
                  <a:prstDash val="solid"/>
                  <a:miter/>
                </a:ln>
              </p:spPr>
              <p:txBody>
                <a:bodyPr rtlCol="0" anchor="ctr"/>
                <a:lstStyle/>
                <a:p>
                  <a:endParaRPr lang="en-NL"/>
                </a:p>
              </p:txBody>
            </p:sp>
            <p:sp>
              <p:nvSpPr>
                <p:cNvPr id="105" name="Freeform 104">
                  <a:extLst>
                    <a:ext uri="{FF2B5EF4-FFF2-40B4-BE49-F238E27FC236}">
                      <a16:creationId xmlns:a16="http://schemas.microsoft.com/office/drawing/2014/main" id="{B50A6675-6716-02AD-D7B9-9563A98356CE}"/>
                    </a:ext>
                  </a:extLst>
                </p:cNvPr>
                <p:cNvSpPr/>
                <p:nvPr/>
              </p:nvSpPr>
              <p:spPr>
                <a:xfrm>
                  <a:off x="2584450" y="2755900"/>
                  <a:ext cx="930703" cy="927171"/>
                </a:xfrm>
                <a:custGeom>
                  <a:avLst/>
                  <a:gdLst>
                    <a:gd name="connsiteX0" fmla="*/ 465352 w 930703"/>
                    <a:gd name="connsiteY0" fmla="*/ 0 h 927171"/>
                    <a:gd name="connsiteX1" fmla="*/ 0 w 930703"/>
                    <a:gd name="connsiteY1" fmla="*/ 463586 h 927171"/>
                    <a:gd name="connsiteX2" fmla="*/ 465352 w 930703"/>
                    <a:gd name="connsiteY2" fmla="*/ 927172 h 927171"/>
                    <a:gd name="connsiteX3" fmla="*/ 930704 w 930703"/>
                    <a:gd name="connsiteY3" fmla="*/ 463586 h 927171"/>
                    <a:gd name="connsiteX4" fmla="*/ 465352 w 930703"/>
                    <a:gd name="connsiteY4" fmla="*/ 0 h 927171"/>
                    <a:gd name="connsiteX5" fmla="*/ 465352 w 930703"/>
                    <a:gd name="connsiteY5" fmla="*/ 706281 h 927171"/>
                    <a:gd name="connsiteX6" fmla="*/ 221732 w 930703"/>
                    <a:gd name="connsiteY6" fmla="*/ 463586 h 927171"/>
                    <a:gd name="connsiteX7" fmla="*/ 465352 w 930703"/>
                    <a:gd name="connsiteY7" fmla="*/ 220891 h 927171"/>
                    <a:gd name="connsiteX8" fmla="*/ 708972 w 930703"/>
                    <a:gd name="connsiteY8" fmla="*/ 463586 h 927171"/>
                    <a:gd name="connsiteX9" fmla="*/ 465352 w 930703"/>
                    <a:gd name="connsiteY9" fmla="*/ 706281 h 927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0703" h="927171">
                      <a:moveTo>
                        <a:pt x="465352" y="0"/>
                      </a:moveTo>
                      <a:cubicBezTo>
                        <a:pt x="208409" y="0"/>
                        <a:pt x="0" y="207618"/>
                        <a:pt x="0" y="463586"/>
                      </a:cubicBezTo>
                      <a:cubicBezTo>
                        <a:pt x="0" y="719553"/>
                        <a:pt x="208409" y="927172"/>
                        <a:pt x="465352" y="927172"/>
                      </a:cubicBezTo>
                      <a:cubicBezTo>
                        <a:pt x="722294" y="927172"/>
                        <a:pt x="930704" y="719553"/>
                        <a:pt x="930704" y="463586"/>
                      </a:cubicBezTo>
                      <a:cubicBezTo>
                        <a:pt x="930704" y="207618"/>
                        <a:pt x="722294" y="0"/>
                        <a:pt x="465352" y="0"/>
                      </a:cubicBezTo>
                      <a:moveTo>
                        <a:pt x="465352" y="706281"/>
                      </a:moveTo>
                      <a:cubicBezTo>
                        <a:pt x="331171" y="706281"/>
                        <a:pt x="221732" y="597258"/>
                        <a:pt x="221732" y="463586"/>
                      </a:cubicBezTo>
                      <a:cubicBezTo>
                        <a:pt x="221732" y="329914"/>
                        <a:pt x="331171" y="220891"/>
                        <a:pt x="465352" y="220891"/>
                      </a:cubicBezTo>
                      <a:cubicBezTo>
                        <a:pt x="599533" y="220891"/>
                        <a:pt x="708972" y="329914"/>
                        <a:pt x="708972" y="463586"/>
                      </a:cubicBezTo>
                      <a:cubicBezTo>
                        <a:pt x="708972" y="597258"/>
                        <a:pt x="599533" y="706281"/>
                        <a:pt x="465352" y="706281"/>
                      </a:cubicBezTo>
                    </a:path>
                  </a:pathLst>
                </a:custGeom>
                <a:grpFill/>
                <a:ln w="9512" cap="flat">
                  <a:noFill/>
                  <a:prstDash val="solid"/>
                  <a:miter/>
                </a:ln>
              </p:spPr>
              <p:txBody>
                <a:bodyPr rtlCol="0" anchor="ctr"/>
                <a:lstStyle/>
                <a:p>
                  <a:endParaRPr lang="en-NL"/>
                </a:p>
              </p:txBody>
            </p:sp>
          </p:grpSp>
        </p:grpSp>
      </p:grpSp>
      <p:sp>
        <p:nvSpPr>
          <p:cNvPr id="108" name="Rectangle 107">
            <a:extLst>
              <a:ext uri="{FF2B5EF4-FFF2-40B4-BE49-F238E27FC236}">
                <a16:creationId xmlns:a16="http://schemas.microsoft.com/office/drawing/2014/main" id="{D5C1E69D-9A3F-FC62-BC5D-452401108BBB}"/>
              </a:ext>
            </a:extLst>
          </p:cNvPr>
          <p:cNvSpPr/>
          <p:nvPr/>
        </p:nvSpPr>
        <p:spPr>
          <a:xfrm>
            <a:off x="5959642" y="0"/>
            <a:ext cx="6232358"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TextBox 6">
            <a:extLst>
              <a:ext uri="{FF2B5EF4-FFF2-40B4-BE49-F238E27FC236}">
                <a16:creationId xmlns:a16="http://schemas.microsoft.com/office/drawing/2014/main" id="{0F9DC2BC-AEEC-13AE-AA5C-3E2957EEC98E}"/>
              </a:ext>
            </a:extLst>
          </p:cNvPr>
          <p:cNvSpPr txBox="1"/>
          <p:nvPr/>
        </p:nvSpPr>
        <p:spPr>
          <a:xfrm>
            <a:off x="6091616" y="1276348"/>
            <a:ext cx="5099409" cy="4944367"/>
          </a:xfrm>
          <a:prstGeom prst="rect">
            <a:avLst/>
          </a:prstGeom>
          <a:noFill/>
        </p:spPr>
        <p:txBody>
          <a:bodyPr wrap="none" lIns="0" tIns="0" rIns="0" bIns="0" rtlCol="0" anchor="ctr">
            <a:spAutoFit/>
          </a:bodyPr>
          <a:lstStyle/>
          <a:p>
            <a:pPr>
              <a:lnSpc>
                <a:spcPct val="250000"/>
              </a:lnSpc>
              <a:spcBef>
                <a:spcPts val="1200"/>
              </a:spcBef>
              <a:spcAft>
                <a:spcPts val="1200"/>
              </a:spcAft>
            </a:pPr>
            <a:r>
              <a:rPr lang="en-US" sz="2000" b="1"/>
              <a:t>Ears: </a:t>
            </a:r>
            <a:r>
              <a:rPr lang="en-US" sz="2000"/>
              <a:t>Automatic Speech Recognition (ASR)</a:t>
            </a:r>
          </a:p>
          <a:p>
            <a:pPr>
              <a:lnSpc>
                <a:spcPct val="250000"/>
              </a:lnSpc>
              <a:spcBef>
                <a:spcPts val="1200"/>
              </a:spcBef>
              <a:spcAft>
                <a:spcPts val="1200"/>
              </a:spcAft>
            </a:pPr>
            <a:r>
              <a:rPr lang="en-US" sz="2000" b="1"/>
              <a:t>Mouth: </a:t>
            </a:r>
            <a:r>
              <a:rPr lang="en-US" sz="2000"/>
              <a:t>Text-to-speech (TTS)</a:t>
            </a:r>
          </a:p>
          <a:p>
            <a:pPr>
              <a:lnSpc>
                <a:spcPct val="250000"/>
              </a:lnSpc>
              <a:spcBef>
                <a:spcPts val="1200"/>
              </a:spcBef>
              <a:spcAft>
                <a:spcPts val="1200"/>
              </a:spcAft>
            </a:pPr>
            <a:r>
              <a:rPr lang="en-US" sz="2000" b="1"/>
              <a:t>Hands: </a:t>
            </a:r>
            <a:r>
              <a:rPr lang="en-US" sz="2000"/>
              <a:t>”Functions” / “Plugins” / “Actions”</a:t>
            </a:r>
          </a:p>
          <a:p>
            <a:pPr>
              <a:lnSpc>
                <a:spcPct val="250000"/>
              </a:lnSpc>
              <a:spcBef>
                <a:spcPts val="1200"/>
              </a:spcBef>
              <a:spcAft>
                <a:spcPts val="1200"/>
              </a:spcAft>
            </a:pPr>
            <a:r>
              <a:rPr lang="en-US" sz="2000" b="1"/>
              <a:t>Short term memory: </a:t>
            </a:r>
            <a:r>
              <a:rPr lang="en-US" sz="2000"/>
              <a:t>Conversation state</a:t>
            </a:r>
            <a:endParaRPr lang="en-US" sz="2000" b="1"/>
          </a:p>
          <a:p>
            <a:pPr>
              <a:lnSpc>
                <a:spcPct val="250000"/>
              </a:lnSpc>
              <a:spcBef>
                <a:spcPts val="1200"/>
              </a:spcBef>
              <a:spcAft>
                <a:spcPts val="1200"/>
              </a:spcAft>
            </a:pPr>
            <a:r>
              <a:rPr lang="en-US" sz="2000" b="1"/>
              <a:t>Knowledge: </a:t>
            </a:r>
            <a:r>
              <a:rPr lang="en-US" sz="2000"/>
              <a:t>Semantic/Vector search &amp; RAG</a:t>
            </a:r>
            <a:endParaRPr lang="en-US" sz="2000" b="1"/>
          </a:p>
        </p:txBody>
      </p:sp>
      <p:sp>
        <p:nvSpPr>
          <p:cNvPr id="20" name="Title 19">
            <a:extLst>
              <a:ext uri="{FF2B5EF4-FFF2-40B4-BE49-F238E27FC236}">
                <a16:creationId xmlns:a16="http://schemas.microsoft.com/office/drawing/2014/main" id="{7FD2A453-DFE1-8F9E-3307-E9ADDE8CAF41}"/>
              </a:ext>
            </a:extLst>
          </p:cNvPr>
          <p:cNvSpPr>
            <a:spLocks noGrp="1"/>
          </p:cNvSpPr>
          <p:nvPr>
            <p:ph type="title"/>
          </p:nvPr>
        </p:nvSpPr>
        <p:spPr>
          <a:xfrm>
            <a:off x="513012" y="401366"/>
            <a:ext cx="11157211" cy="590931"/>
          </a:xfrm>
        </p:spPr>
        <p:txBody>
          <a:bodyPr/>
          <a:lstStyle/>
          <a:p>
            <a:pPr algn="ctr"/>
            <a:r>
              <a:rPr lang="en-US" sz="3600">
                <a:solidFill>
                  <a:schemeClr val="tx1"/>
                </a:solidFill>
              </a:rPr>
              <a:t>Ingredients for a conversation with your car</a:t>
            </a:r>
            <a:endParaRPr lang="en-NL" sz="3600"/>
          </a:p>
        </p:txBody>
      </p:sp>
      <p:sp>
        <p:nvSpPr>
          <p:cNvPr id="18" name="Footer Placeholder 17">
            <a:extLst>
              <a:ext uri="{FF2B5EF4-FFF2-40B4-BE49-F238E27FC236}">
                <a16:creationId xmlns:a16="http://schemas.microsoft.com/office/drawing/2014/main" id="{65E7509D-A350-3964-F667-29CA88F65530}"/>
              </a:ext>
            </a:extLst>
          </p:cNvPr>
          <p:cNvSpPr>
            <a:spLocks noGrp="1"/>
          </p:cNvSpPr>
          <p:nvPr>
            <p:ph type="ftr" sz="quarter" idx="16"/>
          </p:nvPr>
        </p:nvSpPr>
        <p:spPr/>
        <p:txBody>
          <a:bodyPr/>
          <a:lstStyle/>
          <a:p>
            <a:pPr>
              <a:defRPr/>
            </a:pPr>
            <a:r>
              <a:rPr lang="en-GB"/>
              <a:t>© 2024 TomTom</a:t>
            </a:r>
          </a:p>
        </p:txBody>
      </p:sp>
      <p:cxnSp>
        <p:nvCxnSpPr>
          <p:cNvPr id="15" name="Straight Arrow Connector 14">
            <a:extLst>
              <a:ext uri="{FF2B5EF4-FFF2-40B4-BE49-F238E27FC236}">
                <a16:creationId xmlns:a16="http://schemas.microsoft.com/office/drawing/2014/main" id="{98402EA1-21AA-25A5-2D13-E5E0B2B41BDF}"/>
              </a:ext>
            </a:extLst>
          </p:cNvPr>
          <p:cNvCxnSpPr/>
          <p:nvPr/>
        </p:nvCxnSpPr>
        <p:spPr>
          <a:xfrm>
            <a:off x="2375210" y="3943645"/>
            <a:ext cx="1800986" cy="0"/>
          </a:xfrm>
          <a:prstGeom prst="straightConnector1">
            <a:avLst/>
          </a:prstGeom>
          <a:ln w="63500">
            <a:solidFill>
              <a:srgbClr val="4997E9"/>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663179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E237737-6E27-46A5-C70C-16BEBE164036}"/>
              </a:ext>
            </a:extLst>
          </p:cNvPr>
          <p:cNvSpPr txBox="1">
            <a:spLocks/>
          </p:cNvSpPr>
          <p:nvPr/>
        </p:nvSpPr>
        <p:spPr>
          <a:xfrm>
            <a:off x="513011" y="4655150"/>
            <a:ext cx="3948715" cy="1169166"/>
          </a:xfrm>
          <a:prstGeom prst="rect">
            <a:avLst/>
          </a:prstGeom>
          <a:ln w="12700">
            <a:miter lim="400000"/>
          </a:ln>
        </p:spPr>
        <p:txBody>
          <a:bodyPr vert="horz" wrap="square" lIns="50800" tIns="50800" rIns="50800" bIns="50800" rtlCol="0">
            <a:spAutoFit/>
          </a:bodyPr>
          <a:lstStyle>
            <a:lvl1pPr algn="l" defTabSz="914354" rtl="0" eaLnBrk="1" latinLnBrk="0" hangingPunct="1">
              <a:lnSpc>
                <a:spcPct val="90000"/>
              </a:lnSpc>
              <a:spcBef>
                <a:spcPct val="0"/>
              </a:spcBef>
              <a:buNone/>
              <a:defRPr lang="en-NL" sz="3200" b="1" i="0" kern="1200" dirty="0">
                <a:solidFill>
                  <a:schemeClr val="bg1"/>
                </a:solidFill>
                <a:latin typeface="Gotham-Bold" panose="02000804030000020004" pitchFamily="2" charset="0"/>
                <a:ea typeface="+mn-ea"/>
                <a:cs typeface="+mn-cs"/>
              </a:defRPr>
            </a:lvl1pPr>
          </a:lstStyle>
          <a:p>
            <a:pPr>
              <a:spcBef>
                <a:spcPts val="400"/>
              </a:spcBef>
            </a:pPr>
            <a:r>
              <a:rPr lang="en-US" sz="2800">
                <a:solidFill>
                  <a:schemeClr val="tx1"/>
                </a:solidFill>
                <a:latin typeface="Arial" panose="020B0604020202020204" pitchFamily="34" charset="0"/>
                <a:cs typeface="Arial" panose="020B0604020202020204" pitchFamily="34" charset="0"/>
              </a:rPr>
              <a:t>v0.0: ReAct prompt</a:t>
            </a:r>
          </a:p>
          <a:p>
            <a:pPr>
              <a:spcBef>
                <a:spcPts val="1000"/>
              </a:spcBef>
            </a:pPr>
            <a:r>
              <a:rPr lang="en-US" sz="1800">
                <a:solidFill>
                  <a:schemeClr val="tx1"/>
                </a:solidFill>
                <a:latin typeface="Arial" panose="020B0604020202020204" pitchFamily="34" charset="0"/>
                <a:cs typeface="Arial" panose="020B0604020202020204" pitchFamily="34" charset="0"/>
              </a:rPr>
              <a:t>🛝 </a:t>
            </a:r>
            <a:r>
              <a:rPr lang="en-US" sz="1800">
                <a:solidFill>
                  <a:schemeClr val="bg1">
                    <a:lumMod val="50000"/>
                  </a:schemeClr>
                </a:solidFill>
                <a:latin typeface="Arial" panose="020B0604020202020204" pitchFamily="34" charset="0"/>
                <a:cs typeface="Arial" panose="020B0604020202020204" pitchFamily="34" charset="0"/>
              </a:rPr>
              <a:t>Azure OpenAI playground</a:t>
            </a:r>
          </a:p>
          <a:p>
            <a:pPr>
              <a:spcBef>
                <a:spcPts val="400"/>
              </a:spcBef>
            </a:pPr>
            <a:r>
              <a:rPr lang="en-US" sz="1800">
                <a:solidFill>
                  <a:schemeClr val="bg1">
                    <a:lumMod val="50000"/>
                  </a:schemeClr>
                </a:solidFill>
                <a:latin typeface="Arial" panose="020B0604020202020204" pitchFamily="34" charset="0"/>
                <a:cs typeface="Arial" panose="020B0604020202020204" pitchFamily="34" charset="0"/>
              </a:rPr>
              <a:t>🌅 ”That worked once”</a:t>
            </a:r>
          </a:p>
        </p:txBody>
      </p:sp>
      <p:sp>
        <p:nvSpPr>
          <p:cNvPr id="14" name="Title 1">
            <a:extLst>
              <a:ext uri="{FF2B5EF4-FFF2-40B4-BE49-F238E27FC236}">
                <a16:creationId xmlns:a16="http://schemas.microsoft.com/office/drawing/2014/main" id="{0A376AE2-66E0-C8FD-E9AE-39E4915A0D5C}"/>
              </a:ext>
            </a:extLst>
          </p:cNvPr>
          <p:cNvSpPr txBox="1">
            <a:spLocks/>
          </p:cNvSpPr>
          <p:nvPr/>
        </p:nvSpPr>
        <p:spPr>
          <a:xfrm>
            <a:off x="8907618" y="4114190"/>
            <a:ext cx="3674429" cy="2070310"/>
          </a:xfrm>
          <a:prstGeom prst="rect">
            <a:avLst/>
          </a:prstGeom>
          <a:ln w="12700">
            <a:miter lim="400000"/>
          </a:ln>
        </p:spPr>
        <p:txBody>
          <a:bodyPr vert="horz" wrap="square" lIns="50800" tIns="50800" rIns="50800" bIns="50800" rtlCol="0">
            <a:spAutoFit/>
          </a:bodyPr>
          <a:lstStyle>
            <a:lvl1pPr algn="l" defTabSz="914354" rtl="0" eaLnBrk="1" latinLnBrk="0" hangingPunct="1">
              <a:lnSpc>
                <a:spcPct val="90000"/>
              </a:lnSpc>
              <a:spcBef>
                <a:spcPct val="0"/>
              </a:spcBef>
              <a:buNone/>
              <a:defRPr lang="en-NL" sz="3200" b="1" i="0" kern="1200" dirty="0">
                <a:solidFill>
                  <a:schemeClr val="bg1"/>
                </a:solidFill>
                <a:latin typeface="Gotham-Bold" panose="02000804030000020004" pitchFamily="2" charset="0"/>
                <a:ea typeface="+mn-ea"/>
                <a:cs typeface="+mn-cs"/>
              </a:defRPr>
            </a:lvl1pPr>
          </a:lstStyle>
          <a:p>
            <a:pPr>
              <a:spcBef>
                <a:spcPts val="400"/>
              </a:spcBef>
            </a:pPr>
            <a:r>
              <a:rPr lang="en-US" sz="2800">
                <a:solidFill>
                  <a:schemeClr val="tx1"/>
                </a:solidFill>
                <a:latin typeface="Arial" panose="020B0604020202020204" pitchFamily="34" charset="0"/>
                <a:cs typeface="Arial" panose="020B0604020202020204" pitchFamily="34" charset="0"/>
              </a:rPr>
              <a:t>v1.0: Integrate!</a:t>
            </a:r>
          </a:p>
          <a:p>
            <a:pPr>
              <a:spcBef>
                <a:spcPts val="1000"/>
              </a:spcBef>
            </a:pPr>
            <a:r>
              <a:rPr lang="en-US" sz="1800">
                <a:solidFill>
                  <a:schemeClr val="tx1"/>
                </a:solidFill>
                <a:latin typeface="Arial" panose="020B0604020202020204" pitchFamily="34" charset="0"/>
                <a:cs typeface="Arial" panose="020B0604020202020204" pitchFamily="34" charset="0"/>
              </a:rPr>
              <a:t>🔗 </a:t>
            </a:r>
            <a:r>
              <a:rPr lang="en-US" sz="1800">
                <a:solidFill>
                  <a:schemeClr val="bg1">
                    <a:lumMod val="50000"/>
                  </a:schemeClr>
                </a:solidFill>
                <a:latin typeface="Arial" panose="020B0604020202020204" pitchFamily="34" charset="0"/>
                <a:cs typeface="Arial" panose="020B0604020202020204" pitchFamily="34" charset="0"/>
              </a:rPr>
              <a:t>Integrate</a:t>
            </a:r>
          </a:p>
          <a:p>
            <a:pPr>
              <a:spcBef>
                <a:spcPts val="400"/>
              </a:spcBef>
            </a:pPr>
            <a:r>
              <a:rPr lang="en-US" sz="1800">
                <a:solidFill>
                  <a:schemeClr val="bg1">
                    <a:lumMod val="50000"/>
                  </a:schemeClr>
                </a:solidFill>
                <a:latin typeface="Arial" panose="020B0604020202020204" pitchFamily="34" charset="0"/>
                <a:cs typeface="Arial" panose="020B0604020202020204" pitchFamily="34" charset="0"/>
              </a:rPr>
              <a:t>💯 Evaluation</a:t>
            </a:r>
          </a:p>
          <a:p>
            <a:pPr>
              <a:spcBef>
                <a:spcPts val="400"/>
              </a:spcBef>
            </a:pPr>
            <a:r>
              <a:rPr lang="en-US" sz="1800">
                <a:solidFill>
                  <a:schemeClr val="bg1">
                    <a:lumMod val="50000"/>
                  </a:schemeClr>
                </a:solidFill>
                <a:latin typeface="Arial" panose="020B0604020202020204" pitchFamily="34" charset="0"/>
                <a:cs typeface="Arial" panose="020B0604020202020204" pitchFamily="34" charset="0"/>
              </a:rPr>
              <a:t>⛏️ Ditch LangChain</a:t>
            </a:r>
          </a:p>
          <a:p>
            <a:pPr>
              <a:spcBef>
                <a:spcPts val="400"/>
              </a:spcBef>
            </a:pPr>
            <a:r>
              <a:rPr lang="en-US" sz="1800">
                <a:solidFill>
                  <a:schemeClr val="bg1">
                    <a:lumMod val="50000"/>
                  </a:schemeClr>
                </a:solidFill>
                <a:latin typeface="Arial" panose="020B0604020202020204" pitchFamily="34" charset="0"/>
                <a:cs typeface="Arial" panose="020B0604020202020204" pitchFamily="34" charset="0"/>
              </a:rPr>
              <a:t>⏪ Manage memory</a:t>
            </a:r>
          </a:p>
          <a:p>
            <a:pPr>
              <a:spcBef>
                <a:spcPts val="400"/>
              </a:spcBef>
            </a:pPr>
            <a:r>
              <a:rPr lang="en-US" sz="1800">
                <a:solidFill>
                  <a:schemeClr val="bg1">
                    <a:lumMod val="50000"/>
                  </a:schemeClr>
                </a:solidFill>
                <a:latin typeface="Arial" panose="020B0604020202020204" pitchFamily="34" charset="0"/>
                <a:cs typeface="Arial" panose="020B0604020202020204" pitchFamily="34" charset="0"/>
              </a:rPr>
              <a:t>…</a:t>
            </a:r>
          </a:p>
        </p:txBody>
      </p:sp>
      <p:grpSp>
        <p:nvGrpSpPr>
          <p:cNvPr id="8" name="Group 7">
            <a:extLst>
              <a:ext uri="{FF2B5EF4-FFF2-40B4-BE49-F238E27FC236}">
                <a16:creationId xmlns:a16="http://schemas.microsoft.com/office/drawing/2014/main" id="{FE078098-1030-D080-06C8-21A39C485C12}"/>
              </a:ext>
            </a:extLst>
          </p:cNvPr>
          <p:cNvGrpSpPr/>
          <p:nvPr/>
        </p:nvGrpSpPr>
        <p:grpSpPr>
          <a:xfrm>
            <a:off x="603742" y="1296694"/>
            <a:ext cx="3948716" cy="1168525"/>
            <a:chOff x="2686627" y="1651983"/>
            <a:chExt cx="3948716" cy="1168525"/>
          </a:xfrm>
        </p:grpSpPr>
        <p:sp>
          <p:nvSpPr>
            <p:cNvPr id="6" name="Title 1">
              <a:extLst>
                <a:ext uri="{FF2B5EF4-FFF2-40B4-BE49-F238E27FC236}">
                  <a16:creationId xmlns:a16="http://schemas.microsoft.com/office/drawing/2014/main" id="{0FCD2D9F-9FED-E804-15CE-B9796249D26C}"/>
                </a:ext>
              </a:extLst>
            </p:cNvPr>
            <p:cNvSpPr txBox="1">
              <a:spLocks/>
            </p:cNvSpPr>
            <p:nvPr/>
          </p:nvSpPr>
          <p:spPr>
            <a:xfrm>
              <a:off x="2686627" y="1651983"/>
              <a:ext cx="3948716" cy="1168525"/>
            </a:xfrm>
            <a:prstGeom prst="rect">
              <a:avLst/>
            </a:prstGeom>
            <a:ln w="12700">
              <a:miter lim="400000"/>
            </a:ln>
          </p:spPr>
          <p:txBody>
            <a:bodyPr vert="horz" wrap="square" lIns="50800" tIns="50800" rIns="50800" bIns="50800" rtlCol="0">
              <a:spAutoFit/>
            </a:bodyPr>
            <a:lstStyle>
              <a:lvl1pPr algn="l" defTabSz="914354" rtl="0" eaLnBrk="1" latinLnBrk="0" hangingPunct="1">
                <a:lnSpc>
                  <a:spcPct val="90000"/>
                </a:lnSpc>
                <a:spcBef>
                  <a:spcPct val="0"/>
                </a:spcBef>
                <a:buNone/>
                <a:defRPr lang="en-NL" sz="3200" b="1" i="0" kern="1200" dirty="0">
                  <a:solidFill>
                    <a:schemeClr val="bg1"/>
                  </a:solidFill>
                  <a:latin typeface="Gotham-Bold" panose="02000804030000020004" pitchFamily="2" charset="0"/>
                  <a:ea typeface="+mn-ea"/>
                  <a:cs typeface="+mn-cs"/>
                </a:defRPr>
              </a:lvl1pPr>
            </a:lstStyle>
            <a:p>
              <a:pPr>
                <a:spcBef>
                  <a:spcPts val="400"/>
                </a:spcBef>
              </a:pPr>
              <a:r>
                <a:rPr lang="en-US" sz="2800">
                  <a:solidFill>
                    <a:schemeClr val="tx1"/>
                  </a:solidFill>
                  <a:latin typeface="Arial" panose="020B0604020202020204" pitchFamily="34" charset="0"/>
                  <a:cs typeface="Arial" panose="020B0604020202020204" pitchFamily="34" charset="0"/>
                </a:rPr>
                <a:t>v0.1</a:t>
              </a:r>
              <a:r>
                <a:rPr lang="en-US" sz="2800">
                  <a:solidFill>
                    <a:schemeClr val="tx1"/>
                  </a:solidFill>
                  <a:latin typeface="+mn-lt"/>
                  <a:cs typeface="Arial" panose="020B0604020202020204" pitchFamily="34" charset="0"/>
                </a:rPr>
                <a:t>: </a:t>
              </a:r>
              <a:r>
                <a:rPr lang="en-US" sz="2800">
                  <a:solidFill>
                    <a:schemeClr val="tx1"/>
                  </a:solidFill>
                  <a:latin typeface="+mn-lt"/>
                  <a:hlinkClick r:id="rId3">
                    <a:extLst>
                      <a:ext uri="{A12FA001-AC4F-418D-AE19-62706E023703}">
                        <ahyp:hlinkClr xmlns:ahyp="http://schemas.microsoft.com/office/drawing/2018/hyperlinkcolor" val="tx"/>
                      </a:ext>
                    </a:extLst>
                  </a:hlinkClick>
                </a:rPr>
                <a:t>🦜️🔗</a:t>
              </a:r>
              <a:r>
                <a:rPr lang="en-US" sz="2800">
                  <a:solidFill>
                    <a:schemeClr val="tx1"/>
                  </a:solidFill>
                  <a:latin typeface="+mn-lt"/>
                </a:rPr>
                <a:t> LangChain</a:t>
              </a:r>
            </a:p>
            <a:p>
              <a:pPr>
                <a:spcBef>
                  <a:spcPts val="1000"/>
                </a:spcBef>
              </a:pPr>
              <a:r>
                <a:rPr lang="en-US" sz="1800">
                  <a:solidFill>
                    <a:schemeClr val="tx1"/>
                  </a:solidFill>
                  <a:latin typeface="+mn-lt"/>
                </a:rPr>
                <a:t>💻 </a:t>
              </a:r>
              <a:r>
                <a:rPr lang="en-US" sz="1800">
                  <a:solidFill>
                    <a:schemeClr val="bg1">
                      <a:lumMod val="50000"/>
                    </a:schemeClr>
                  </a:solidFill>
                  <a:latin typeface="+mn-lt"/>
                </a:rPr>
                <a:t>“Works on my machine!”</a:t>
              </a:r>
            </a:p>
            <a:p>
              <a:pPr>
                <a:spcBef>
                  <a:spcPts val="400"/>
                </a:spcBef>
              </a:pPr>
              <a:r>
                <a:rPr lang="en-US" sz="1800">
                  <a:solidFill>
                    <a:schemeClr val="bg1">
                      <a:lumMod val="50000"/>
                    </a:schemeClr>
                  </a:solidFill>
                  <a:latin typeface="+mn-lt"/>
                </a:rPr>
                <a:t>     Basic navigation skills</a:t>
              </a:r>
            </a:p>
          </p:txBody>
        </p:sp>
        <p:pic>
          <p:nvPicPr>
            <p:cNvPr id="15" name="Picture 14" descr="A red circle with a point in the middle&#10;&#10;Description automatically generated">
              <a:extLst>
                <a:ext uri="{FF2B5EF4-FFF2-40B4-BE49-F238E27FC236}">
                  <a16:creationId xmlns:a16="http://schemas.microsoft.com/office/drawing/2014/main" id="{A0B95676-0F5D-12D0-88ED-6B84A9256C70}"/>
                </a:ext>
              </a:extLst>
            </p:cNvPr>
            <p:cNvPicPr>
              <a:picLocks noChangeAspect="1"/>
            </p:cNvPicPr>
            <p:nvPr/>
          </p:nvPicPr>
          <p:blipFill>
            <a:blip r:embed="rId4"/>
            <a:stretch>
              <a:fillRect/>
            </a:stretch>
          </p:blipFill>
          <p:spPr>
            <a:xfrm>
              <a:off x="2686627" y="2450061"/>
              <a:ext cx="312191" cy="302132"/>
            </a:xfrm>
            <a:prstGeom prst="rect">
              <a:avLst/>
            </a:prstGeom>
          </p:spPr>
        </p:pic>
      </p:grpSp>
      <p:sp>
        <p:nvSpPr>
          <p:cNvPr id="5" name="Text Placeholder 4">
            <a:extLst>
              <a:ext uri="{FF2B5EF4-FFF2-40B4-BE49-F238E27FC236}">
                <a16:creationId xmlns:a16="http://schemas.microsoft.com/office/drawing/2014/main" id="{A28EED07-70F4-57E1-85E1-5A9C3A3200B3}"/>
              </a:ext>
            </a:extLst>
          </p:cNvPr>
          <p:cNvSpPr>
            <a:spLocks noGrp="1"/>
          </p:cNvSpPr>
          <p:nvPr>
            <p:ph type="body" sz="quarter" idx="14"/>
          </p:nvPr>
        </p:nvSpPr>
        <p:spPr>
          <a:xfrm>
            <a:off x="513011" y="-661650"/>
            <a:ext cx="11157211" cy="341632"/>
          </a:xfrm>
        </p:spPr>
        <p:txBody>
          <a:bodyPr/>
          <a:lstStyle/>
          <a:p>
            <a:endParaRPr lang="en-NL"/>
          </a:p>
        </p:txBody>
      </p:sp>
      <p:sp>
        <p:nvSpPr>
          <p:cNvPr id="4" name="Title 3">
            <a:extLst>
              <a:ext uri="{FF2B5EF4-FFF2-40B4-BE49-F238E27FC236}">
                <a16:creationId xmlns:a16="http://schemas.microsoft.com/office/drawing/2014/main" id="{0661555A-361B-C22B-46BF-651181C69095}"/>
              </a:ext>
            </a:extLst>
          </p:cNvPr>
          <p:cNvSpPr>
            <a:spLocks noGrp="1"/>
          </p:cNvSpPr>
          <p:nvPr>
            <p:ph type="title"/>
          </p:nvPr>
        </p:nvSpPr>
        <p:spPr>
          <a:xfrm>
            <a:off x="513012" y="401366"/>
            <a:ext cx="11157211" cy="646331"/>
          </a:xfrm>
        </p:spPr>
        <p:txBody>
          <a:bodyPr/>
          <a:lstStyle/>
          <a:p>
            <a:pPr algn="ctr"/>
            <a:r>
              <a:rPr lang="en-US" sz="4000">
                <a:solidFill>
                  <a:schemeClr val="tx1"/>
                </a:solidFill>
              </a:rPr>
              <a:t>Iterate – Iterate – Iterate </a:t>
            </a:r>
            <a:endParaRPr lang="en-NL" sz="4000"/>
          </a:p>
        </p:txBody>
      </p:sp>
      <p:sp>
        <p:nvSpPr>
          <p:cNvPr id="12" name="Graphic 10">
            <a:extLst>
              <a:ext uri="{FF2B5EF4-FFF2-40B4-BE49-F238E27FC236}">
                <a16:creationId xmlns:a16="http://schemas.microsoft.com/office/drawing/2014/main" id="{B81F71D7-7523-9812-D9E1-888661DDED71}"/>
              </a:ext>
            </a:extLst>
          </p:cNvPr>
          <p:cNvSpPr/>
          <p:nvPr/>
        </p:nvSpPr>
        <p:spPr>
          <a:xfrm>
            <a:off x="3922168" y="3221562"/>
            <a:ext cx="4541627" cy="3273571"/>
          </a:xfrm>
          <a:custGeom>
            <a:avLst/>
            <a:gdLst>
              <a:gd name="connsiteX0" fmla="*/ 6105228 w 6283829"/>
              <a:gd name="connsiteY0" fmla="*/ 2835066 h 4529337"/>
              <a:gd name="connsiteX1" fmla="*/ 5709112 w 6283829"/>
              <a:gd name="connsiteY1" fmla="*/ 2960532 h 4529337"/>
              <a:gd name="connsiteX2" fmla="*/ 5685146 w 6283829"/>
              <a:gd name="connsiteY2" fmla="*/ 2967661 h 4529337"/>
              <a:gd name="connsiteX3" fmla="*/ 5685146 w 6283829"/>
              <a:gd name="connsiteY3" fmla="*/ 2840959 h 4529337"/>
              <a:gd name="connsiteX4" fmla="*/ 4852779 w 6283829"/>
              <a:gd name="connsiteY4" fmla="*/ 832356 h 4529337"/>
              <a:gd name="connsiteX5" fmla="*/ 2842525 w 6283829"/>
              <a:gd name="connsiteY5" fmla="*/ 0 h 4529337"/>
              <a:gd name="connsiteX6" fmla="*/ 832557 w 6283829"/>
              <a:gd name="connsiteY6" fmla="*/ 832070 h 4529337"/>
              <a:gd name="connsiteX7" fmla="*/ 0 w 6283829"/>
              <a:gd name="connsiteY7" fmla="*/ 2840864 h 4529337"/>
              <a:gd name="connsiteX8" fmla="*/ 0 w 6283829"/>
              <a:gd name="connsiteY8" fmla="*/ 4355396 h 4529337"/>
              <a:gd name="connsiteX9" fmla="*/ 174044 w 6283829"/>
              <a:gd name="connsiteY9" fmla="*/ 4529338 h 4529337"/>
              <a:gd name="connsiteX10" fmla="*/ 586708 w 6283829"/>
              <a:gd name="connsiteY10" fmla="*/ 4529338 h 4529337"/>
              <a:gd name="connsiteX11" fmla="*/ 760752 w 6283829"/>
              <a:gd name="connsiteY11" fmla="*/ 4355396 h 4529337"/>
              <a:gd name="connsiteX12" fmla="*/ 760752 w 6283829"/>
              <a:gd name="connsiteY12" fmla="*/ 2840864 h 4529337"/>
              <a:gd name="connsiteX13" fmla="*/ 1370476 w 6283829"/>
              <a:gd name="connsiteY13" fmla="*/ 1369770 h 4529337"/>
              <a:gd name="connsiteX14" fmla="*/ 2842430 w 6283829"/>
              <a:gd name="connsiteY14" fmla="*/ 760403 h 4529337"/>
              <a:gd name="connsiteX15" fmla="*/ 4314384 w 6283829"/>
              <a:gd name="connsiteY15" fmla="*/ 1369770 h 4529337"/>
              <a:gd name="connsiteX16" fmla="*/ 4924108 w 6283829"/>
              <a:gd name="connsiteY16" fmla="*/ 2840864 h 4529337"/>
              <a:gd name="connsiteX17" fmla="*/ 4924108 w 6283829"/>
              <a:gd name="connsiteY17" fmla="*/ 2967566 h 4529337"/>
              <a:gd name="connsiteX18" fmla="*/ 4900141 w 6283829"/>
              <a:gd name="connsiteY18" fmla="*/ 2960437 h 4529337"/>
              <a:gd name="connsiteX19" fmla="*/ 4504025 w 6283829"/>
              <a:gd name="connsiteY19" fmla="*/ 2834971 h 4529337"/>
              <a:gd name="connsiteX20" fmla="*/ 4344057 w 6283829"/>
              <a:gd name="connsiteY20" fmla="*/ 3033911 h 4529337"/>
              <a:gd name="connsiteX21" fmla="*/ 5159591 w 6283829"/>
              <a:gd name="connsiteY21" fmla="*/ 4445694 h 4529337"/>
              <a:gd name="connsiteX22" fmla="*/ 5449473 w 6283829"/>
              <a:gd name="connsiteY22" fmla="*/ 4445694 h 4529337"/>
              <a:gd name="connsiteX23" fmla="*/ 6265006 w 6283829"/>
              <a:gd name="connsiteY23" fmla="*/ 3033911 h 4529337"/>
              <a:gd name="connsiteX24" fmla="*/ 6105038 w 6283829"/>
              <a:gd name="connsiteY24" fmla="*/ 2834971 h 4529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283829" h="4529337">
                <a:moveTo>
                  <a:pt x="6105228" y="2835066"/>
                </a:moveTo>
                <a:lnTo>
                  <a:pt x="5709112" y="2960532"/>
                </a:lnTo>
                <a:cubicBezTo>
                  <a:pt x="5701124" y="2963099"/>
                  <a:pt x="5693134" y="2965285"/>
                  <a:pt x="5685146" y="2967661"/>
                </a:cubicBezTo>
                <a:lnTo>
                  <a:pt x="5685146" y="2840959"/>
                </a:lnTo>
                <a:cubicBezTo>
                  <a:pt x="5685146" y="2082267"/>
                  <a:pt x="5389557" y="1368915"/>
                  <a:pt x="4852779" y="832356"/>
                </a:cubicBezTo>
                <a:cubicBezTo>
                  <a:pt x="4319900" y="299694"/>
                  <a:pt x="3596144" y="0"/>
                  <a:pt x="2842525" y="0"/>
                </a:cubicBezTo>
                <a:cubicBezTo>
                  <a:pt x="2083295" y="0"/>
                  <a:pt x="1369430" y="295511"/>
                  <a:pt x="832557" y="832070"/>
                </a:cubicBezTo>
                <a:cubicBezTo>
                  <a:pt x="295684" y="1368630"/>
                  <a:pt x="0" y="2082077"/>
                  <a:pt x="0" y="2840864"/>
                </a:cubicBezTo>
                <a:lnTo>
                  <a:pt x="0" y="4355396"/>
                </a:lnTo>
                <a:cubicBezTo>
                  <a:pt x="0" y="4451491"/>
                  <a:pt x="77987" y="4529338"/>
                  <a:pt x="174044" y="4529338"/>
                </a:cubicBezTo>
                <a:lnTo>
                  <a:pt x="586708" y="4529338"/>
                </a:lnTo>
                <a:cubicBezTo>
                  <a:pt x="682860" y="4529338"/>
                  <a:pt x="760752" y="4451397"/>
                  <a:pt x="760752" y="4355396"/>
                </a:cubicBezTo>
                <a:lnTo>
                  <a:pt x="760752" y="2840864"/>
                </a:lnTo>
                <a:cubicBezTo>
                  <a:pt x="760752" y="2285105"/>
                  <a:pt x="977308" y="1762708"/>
                  <a:pt x="1370476" y="1369770"/>
                </a:cubicBezTo>
                <a:cubicBezTo>
                  <a:pt x="1763644" y="976832"/>
                  <a:pt x="2286441" y="760403"/>
                  <a:pt x="2842430" y="760403"/>
                </a:cubicBezTo>
                <a:cubicBezTo>
                  <a:pt x="3398419" y="760403"/>
                  <a:pt x="3921216" y="976832"/>
                  <a:pt x="4314384" y="1369770"/>
                </a:cubicBezTo>
                <a:cubicBezTo>
                  <a:pt x="4707552" y="1762708"/>
                  <a:pt x="4924108" y="2285200"/>
                  <a:pt x="4924108" y="2840864"/>
                </a:cubicBezTo>
                <a:lnTo>
                  <a:pt x="4924108" y="2967566"/>
                </a:lnTo>
                <a:cubicBezTo>
                  <a:pt x="4916119" y="2965190"/>
                  <a:pt x="4908035" y="2963004"/>
                  <a:pt x="4900141" y="2960437"/>
                </a:cubicBezTo>
                <a:lnTo>
                  <a:pt x="4504025" y="2834971"/>
                </a:lnTo>
                <a:cubicBezTo>
                  <a:pt x="4384858" y="2797236"/>
                  <a:pt x="4281573" y="2925649"/>
                  <a:pt x="4344057" y="3033911"/>
                </a:cubicBezTo>
                <a:lnTo>
                  <a:pt x="5159591" y="4445694"/>
                </a:lnTo>
                <a:cubicBezTo>
                  <a:pt x="5223977" y="4557188"/>
                  <a:pt x="5384992" y="4557188"/>
                  <a:pt x="5449473" y="4445694"/>
                </a:cubicBezTo>
                <a:lnTo>
                  <a:pt x="6265006" y="3033911"/>
                </a:lnTo>
                <a:cubicBezTo>
                  <a:pt x="6327491" y="2925744"/>
                  <a:pt x="6224206" y="2797236"/>
                  <a:pt x="6105038" y="2834971"/>
                </a:cubicBezTo>
                <a:close/>
              </a:path>
            </a:pathLst>
          </a:custGeom>
          <a:solidFill>
            <a:schemeClr val="accent1"/>
          </a:solidFill>
          <a:ln w="0" cap="flat">
            <a:noFill/>
            <a:prstDash val="solid"/>
            <a:miter/>
          </a:ln>
        </p:spPr>
        <p:txBody>
          <a:bodyPr rtlCol="0" anchor="ctr"/>
          <a:lstStyle/>
          <a:p>
            <a:endParaRPr lang="en-NL"/>
          </a:p>
        </p:txBody>
      </p:sp>
      <p:grpSp>
        <p:nvGrpSpPr>
          <p:cNvPr id="7" name="Group 6">
            <a:extLst>
              <a:ext uri="{FF2B5EF4-FFF2-40B4-BE49-F238E27FC236}">
                <a16:creationId xmlns:a16="http://schemas.microsoft.com/office/drawing/2014/main" id="{42A1E691-92BD-D247-929A-7514052C67B2}"/>
              </a:ext>
            </a:extLst>
          </p:cNvPr>
          <p:cNvGrpSpPr/>
          <p:nvPr/>
        </p:nvGrpSpPr>
        <p:grpSpPr>
          <a:xfrm>
            <a:off x="2524979" y="2406257"/>
            <a:ext cx="3983700" cy="2165745"/>
            <a:chOff x="2524979" y="2406257"/>
            <a:chExt cx="3983700" cy="2165745"/>
          </a:xfrm>
        </p:grpSpPr>
        <p:sp>
          <p:nvSpPr>
            <p:cNvPr id="20" name="TextBox 19">
              <a:extLst>
                <a:ext uri="{FF2B5EF4-FFF2-40B4-BE49-F238E27FC236}">
                  <a16:creationId xmlns:a16="http://schemas.microsoft.com/office/drawing/2014/main" id="{7264B23A-4E4E-53B8-FCED-8FEEE97D0527}"/>
                </a:ext>
              </a:extLst>
            </p:cNvPr>
            <p:cNvSpPr txBox="1"/>
            <p:nvPr/>
          </p:nvSpPr>
          <p:spPr>
            <a:xfrm rot="19250871">
              <a:off x="3441397" y="3201514"/>
              <a:ext cx="1454244" cy="400110"/>
            </a:xfrm>
            <a:prstGeom prst="rect">
              <a:avLst/>
            </a:prstGeom>
            <a:noFill/>
          </p:spPr>
          <p:txBody>
            <a:bodyPr wrap="none" rtlCol="0">
              <a:spAutoFit/>
            </a:bodyPr>
            <a:lstStyle/>
            <a:p>
              <a:r>
                <a:rPr lang="en-US" sz="2000">
                  <a:solidFill>
                    <a:schemeClr val="accent1"/>
                  </a:solidFill>
                </a:rPr>
                <a:t>🆕</a:t>
              </a:r>
              <a:r>
                <a:rPr lang="en-US">
                  <a:solidFill>
                    <a:schemeClr val="accent1"/>
                  </a:solidFill>
                </a:rPr>
                <a:t> </a:t>
              </a:r>
              <a:r>
                <a:rPr lang="en-US" b="1">
                  <a:solidFill>
                    <a:schemeClr val="accent1"/>
                  </a:solidFill>
                </a:rPr>
                <a:t>Shortcut</a:t>
              </a:r>
            </a:p>
          </p:txBody>
        </p:sp>
        <p:sp>
          <p:nvSpPr>
            <p:cNvPr id="23" name="Freeform 22">
              <a:extLst>
                <a:ext uri="{FF2B5EF4-FFF2-40B4-BE49-F238E27FC236}">
                  <a16:creationId xmlns:a16="http://schemas.microsoft.com/office/drawing/2014/main" id="{98702870-45E0-4C29-2729-10C81AE52E9A}"/>
                </a:ext>
              </a:extLst>
            </p:cNvPr>
            <p:cNvSpPr/>
            <p:nvPr/>
          </p:nvSpPr>
          <p:spPr>
            <a:xfrm>
              <a:off x="2524979" y="2406257"/>
              <a:ext cx="3983700" cy="2165745"/>
            </a:xfrm>
            <a:custGeom>
              <a:avLst/>
              <a:gdLst>
                <a:gd name="connsiteX0" fmla="*/ 0 w 1351280"/>
                <a:gd name="connsiteY0" fmla="*/ 192707 h 192707"/>
                <a:gd name="connsiteX1" fmla="*/ 1351280 w 1351280"/>
                <a:gd name="connsiteY1" fmla="*/ 40307 h 192707"/>
                <a:gd name="connsiteX0" fmla="*/ 0 w 4490720"/>
                <a:gd name="connsiteY0" fmla="*/ 11308 h 1027308"/>
                <a:gd name="connsiteX1" fmla="*/ 4490720 w 4490720"/>
                <a:gd name="connsiteY1" fmla="*/ 1027308 h 1027308"/>
                <a:gd name="connsiteX0" fmla="*/ 0 w 4490720"/>
                <a:gd name="connsiteY0" fmla="*/ 10308 h 1026315"/>
                <a:gd name="connsiteX1" fmla="*/ 4490720 w 4490720"/>
                <a:gd name="connsiteY1" fmla="*/ 1026308 h 1026315"/>
                <a:gd name="connsiteX0" fmla="*/ 0 w 2915920"/>
                <a:gd name="connsiteY0" fmla="*/ 924560 h 924560"/>
                <a:gd name="connsiteX1" fmla="*/ 2915920 w 2915920"/>
                <a:gd name="connsiteY1" fmla="*/ 0 h 924560"/>
                <a:gd name="connsiteX0" fmla="*/ 0 w 2915920"/>
                <a:gd name="connsiteY0" fmla="*/ 924560 h 924560"/>
                <a:gd name="connsiteX1" fmla="*/ 2915920 w 2915920"/>
                <a:gd name="connsiteY1" fmla="*/ 0 h 924560"/>
                <a:gd name="connsiteX0" fmla="*/ 0 w 2915920"/>
                <a:gd name="connsiteY0" fmla="*/ 924560 h 924560"/>
                <a:gd name="connsiteX1" fmla="*/ 2915920 w 2915920"/>
                <a:gd name="connsiteY1" fmla="*/ 0 h 924560"/>
                <a:gd name="connsiteX0" fmla="*/ 0 w 2915920"/>
                <a:gd name="connsiteY0" fmla="*/ 924792 h 924792"/>
                <a:gd name="connsiteX1" fmla="*/ 2915920 w 2915920"/>
                <a:gd name="connsiteY1" fmla="*/ 232 h 924792"/>
                <a:gd name="connsiteX0" fmla="*/ 0 w 2030419"/>
                <a:gd name="connsiteY0" fmla="*/ 1890495 h 1890495"/>
                <a:gd name="connsiteX1" fmla="*/ 2030419 w 2030419"/>
                <a:gd name="connsiteY1" fmla="*/ 114 h 1890495"/>
                <a:gd name="connsiteX0" fmla="*/ 0 w 2030419"/>
                <a:gd name="connsiteY0" fmla="*/ 1890525 h 1890525"/>
                <a:gd name="connsiteX1" fmla="*/ 2030419 w 2030419"/>
                <a:gd name="connsiteY1" fmla="*/ 144 h 1890525"/>
                <a:gd name="connsiteX0" fmla="*/ 0 w 2030419"/>
                <a:gd name="connsiteY0" fmla="*/ 1891538 h 1891538"/>
                <a:gd name="connsiteX1" fmla="*/ 2030419 w 2030419"/>
                <a:gd name="connsiteY1" fmla="*/ 1157 h 1891538"/>
              </a:gdLst>
              <a:ahLst/>
              <a:cxnLst>
                <a:cxn ang="0">
                  <a:pos x="connsiteX0" y="connsiteY0"/>
                </a:cxn>
                <a:cxn ang="0">
                  <a:pos x="connsiteX1" y="connsiteY1"/>
                </a:cxn>
              </a:cxnLst>
              <a:rect l="l" t="t" r="r" b="b"/>
              <a:pathLst>
                <a:path w="2030419" h="1891538">
                  <a:moveTo>
                    <a:pt x="0" y="1891538"/>
                  </a:moveTo>
                  <a:cubicBezTo>
                    <a:pt x="878090" y="1463651"/>
                    <a:pt x="1230276" y="-47704"/>
                    <a:pt x="2030419" y="1157"/>
                  </a:cubicBezTo>
                </a:path>
              </a:pathLst>
            </a:custGeom>
            <a:ln w="38100" cap="rnd">
              <a:solidFill>
                <a:schemeClr val="accent1"/>
              </a:solidFill>
              <a:prstDash val="sysDot"/>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NL"/>
            </a:p>
          </p:txBody>
        </p:sp>
      </p:grpSp>
      <p:sp>
        <p:nvSpPr>
          <p:cNvPr id="26" name="Footer Placeholder 25">
            <a:extLst>
              <a:ext uri="{FF2B5EF4-FFF2-40B4-BE49-F238E27FC236}">
                <a16:creationId xmlns:a16="http://schemas.microsoft.com/office/drawing/2014/main" id="{38A8762D-1ABF-4D5A-824D-7DA3EBDA53FA}"/>
              </a:ext>
            </a:extLst>
          </p:cNvPr>
          <p:cNvSpPr>
            <a:spLocks noGrp="1"/>
          </p:cNvSpPr>
          <p:nvPr>
            <p:ph type="ftr" sz="quarter" idx="16"/>
          </p:nvPr>
        </p:nvSpPr>
        <p:spPr/>
        <p:txBody>
          <a:bodyPr/>
          <a:lstStyle/>
          <a:p>
            <a:pPr>
              <a:defRPr/>
            </a:pPr>
            <a:r>
              <a:rPr lang="en-GB"/>
              <a:t>© 2024 TomTom</a:t>
            </a:r>
          </a:p>
        </p:txBody>
      </p:sp>
      <p:grpSp>
        <p:nvGrpSpPr>
          <p:cNvPr id="9" name="Group 8">
            <a:extLst>
              <a:ext uri="{FF2B5EF4-FFF2-40B4-BE49-F238E27FC236}">
                <a16:creationId xmlns:a16="http://schemas.microsoft.com/office/drawing/2014/main" id="{E485370F-4DB1-1FBA-0ACD-A2DDBA07DC1F}"/>
              </a:ext>
            </a:extLst>
          </p:cNvPr>
          <p:cNvGrpSpPr/>
          <p:nvPr/>
        </p:nvGrpSpPr>
        <p:grpSpPr>
          <a:xfrm>
            <a:off x="6749474" y="1202850"/>
            <a:ext cx="5442526" cy="1769715"/>
            <a:chOff x="6749474" y="1202850"/>
            <a:chExt cx="5442526" cy="1769715"/>
          </a:xfrm>
        </p:grpSpPr>
        <p:sp>
          <p:nvSpPr>
            <p:cNvPr id="13" name="Title 1">
              <a:extLst>
                <a:ext uri="{FF2B5EF4-FFF2-40B4-BE49-F238E27FC236}">
                  <a16:creationId xmlns:a16="http://schemas.microsoft.com/office/drawing/2014/main" id="{FFB2FCDA-17C8-E811-2BA5-300557302BD7}"/>
                </a:ext>
              </a:extLst>
            </p:cNvPr>
            <p:cNvSpPr txBox="1">
              <a:spLocks/>
            </p:cNvSpPr>
            <p:nvPr/>
          </p:nvSpPr>
          <p:spPr>
            <a:xfrm>
              <a:off x="6749474" y="1202850"/>
              <a:ext cx="5442526" cy="1769715"/>
            </a:xfrm>
            <a:prstGeom prst="rect">
              <a:avLst/>
            </a:prstGeom>
            <a:ln w="12700">
              <a:miter lim="400000"/>
            </a:ln>
          </p:spPr>
          <p:txBody>
            <a:bodyPr vert="horz" wrap="square" lIns="50800" tIns="50800" rIns="50800" bIns="50800" rtlCol="0">
              <a:spAutoFit/>
            </a:bodyPr>
            <a:lstStyle>
              <a:lvl1pPr algn="l" defTabSz="914354" rtl="0" eaLnBrk="1" latinLnBrk="0" hangingPunct="1">
                <a:lnSpc>
                  <a:spcPct val="90000"/>
                </a:lnSpc>
                <a:spcBef>
                  <a:spcPct val="0"/>
                </a:spcBef>
                <a:buNone/>
                <a:defRPr lang="en-NL" sz="3200" b="1" i="0" kern="1200" dirty="0">
                  <a:solidFill>
                    <a:schemeClr val="bg1"/>
                  </a:solidFill>
                  <a:latin typeface="Gotham-Bold" panose="02000804030000020004" pitchFamily="2" charset="0"/>
                  <a:ea typeface="+mn-ea"/>
                  <a:cs typeface="+mn-cs"/>
                </a:defRPr>
              </a:lvl1pPr>
            </a:lstStyle>
            <a:p>
              <a:pPr>
                <a:spcBef>
                  <a:spcPts val="400"/>
                </a:spcBef>
              </a:pPr>
              <a:r>
                <a:rPr lang="en-US" sz="2800">
                  <a:solidFill>
                    <a:schemeClr val="tx1"/>
                  </a:solidFill>
                  <a:latin typeface="Arial" panose="020B0604020202020204" pitchFamily="34" charset="0"/>
                  <a:cs typeface="Arial" panose="020B0604020202020204" pitchFamily="34" charset="0"/>
                </a:rPr>
                <a:t>v0.2: Memory &amp; Knowledge</a:t>
              </a:r>
            </a:p>
            <a:p>
              <a:pPr>
                <a:spcBef>
                  <a:spcPts val="1000"/>
                </a:spcBef>
              </a:pPr>
              <a:r>
                <a:rPr lang="en-US" sz="1800">
                  <a:solidFill>
                    <a:schemeClr val="tx1"/>
                  </a:solidFill>
                  <a:latin typeface="Arial" panose="020B0604020202020204" pitchFamily="34" charset="0"/>
                  <a:cs typeface="Arial" panose="020B0604020202020204" pitchFamily="34" charset="0"/>
                </a:rPr>
                <a:t>☁️ </a:t>
              </a:r>
              <a:r>
                <a:rPr lang="en-US" sz="1800">
                  <a:solidFill>
                    <a:schemeClr val="bg1">
                      <a:lumMod val="50000"/>
                    </a:schemeClr>
                  </a:solidFill>
                  <a:latin typeface="Arial" panose="020B0604020202020204" pitchFamily="34" charset="0"/>
                  <a:cs typeface="Arial" panose="020B0604020202020204" pitchFamily="34" charset="0"/>
                </a:rPr>
                <a:t>Shareable cloud app</a:t>
              </a:r>
            </a:p>
            <a:p>
              <a:pPr>
                <a:spcBef>
                  <a:spcPts val="400"/>
                </a:spcBef>
              </a:pPr>
              <a:r>
                <a:rPr lang="en-US" sz="1800">
                  <a:solidFill>
                    <a:schemeClr val="bg1">
                      <a:lumMod val="50000"/>
                    </a:schemeClr>
                  </a:solidFill>
                  <a:latin typeface="Arial" panose="020B0604020202020204" pitchFamily="34" charset="0"/>
                  <a:cs typeface="Arial" panose="020B0604020202020204" pitchFamily="34" charset="0"/>
                </a:rPr>
                <a:t>💪 Infra as Code – Bicep</a:t>
              </a:r>
            </a:p>
            <a:p>
              <a:pPr>
                <a:spcBef>
                  <a:spcPts val="400"/>
                </a:spcBef>
              </a:pPr>
              <a:r>
                <a:rPr lang="en-US" sz="1800">
                  <a:solidFill>
                    <a:schemeClr val="bg1">
                      <a:lumMod val="50000"/>
                    </a:schemeClr>
                  </a:solidFill>
                  <a:latin typeface="Arial" panose="020B0604020202020204" pitchFamily="34" charset="0"/>
                  <a:cs typeface="Arial" panose="020B0604020202020204" pitchFamily="34" charset="0"/>
                </a:rPr>
                <a:t>     Memory – Azure Cosmos DB</a:t>
              </a:r>
            </a:p>
            <a:p>
              <a:pPr>
                <a:spcBef>
                  <a:spcPts val="400"/>
                </a:spcBef>
              </a:pPr>
              <a:r>
                <a:rPr lang="en-US" sz="1800">
                  <a:solidFill>
                    <a:schemeClr val="bg1">
                      <a:lumMod val="50000"/>
                    </a:schemeClr>
                  </a:solidFill>
                  <a:latin typeface="Arial" panose="020B0604020202020204" pitchFamily="34" charset="0"/>
                  <a:cs typeface="Arial" panose="020B0604020202020204" pitchFamily="34" charset="0"/>
                </a:rPr>
                <a:t>     Knowledge – Vectors &amp; RAG (e.g. car manual)</a:t>
              </a:r>
            </a:p>
          </p:txBody>
        </p:sp>
        <p:pic>
          <p:nvPicPr>
            <p:cNvPr id="16" name="Graphic 15">
              <a:extLst>
                <a:ext uri="{FF2B5EF4-FFF2-40B4-BE49-F238E27FC236}">
                  <a16:creationId xmlns:a16="http://schemas.microsoft.com/office/drawing/2014/main" id="{BB51041D-AD94-9DF0-E69E-05DE75C3413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749474" y="2342151"/>
              <a:ext cx="306235" cy="306235"/>
            </a:xfrm>
            <a:prstGeom prst="rect">
              <a:avLst/>
            </a:prstGeom>
          </p:spPr>
        </p:pic>
        <p:pic>
          <p:nvPicPr>
            <p:cNvPr id="2" name="Graphic 1">
              <a:extLst>
                <a:ext uri="{FF2B5EF4-FFF2-40B4-BE49-F238E27FC236}">
                  <a16:creationId xmlns:a16="http://schemas.microsoft.com/office/drawing/2014/main" id="{6CDBED5A-CE66-DA5F-1F67-955BB975AD6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749474" y="2599719"/>
              <a:ext cx="306235" cy="306235"/>
            </a:xfrm>
            <a:prstGeom prst="rect">
              <a:avLst/>
            </a:prstGeom>
          </p:spPr>
        </p:pic>
      </p:grpSp>
    </p:spTree>
    <p:extLst>
      <p:ext uri="{BB962C8B-B14F-4D97-AF65-F5344CB8AC3E}">
        <p14:creationId xmlns:p14="http://schemas.microsoft.com/office/powerpoint/2010/main" val="1422123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9" name="Rounded Rectangle 2048">
            <a:extLst>
              <a:ext uri="{FF2B5EF4-FFF2-40B4-BE49-F238E27FC236}">
                <a16:creationId xmlns:a16="http://schemas.microsoft.com/office/drawing/2014/main" id="{0A04E11A-309B-8C51-5722-1AD51DA53389}"/>
              </a:ext>
            </a:extLst>
          </p:cNvPr>
          <p:cNvSpPr/>
          <p:nvPr/>
        </p:nvSpPr>
        <p:spPr bwMode="auto">
          <a:xfrm>
            <a:off x="7171637" y="1059543"/>
            <a:ext cx="4520632" cy="5456464"/>
          </a:xfrm>
          <a:prstGeom prst="roundRect">
            <a:avLst>
              <a:gd name="adj" fmla="val 9683"/>
            </a:avLst>
          </a:prstGeom>
          <a:gradFill>
            <a:gsLst>
              <a:gs pos="0">
                <a:srgbClr val="047AD5">
                  <a:alpha val="14957"/>
                </a:srgbClr>
              </a:gs>
              <a:gs pos="100000">
                <a:srgbClr val="589DED">
                  <a:alpha val="10255"/>
                </a:srgbClr>
              </a:gs>
            </a:gsLst>
            <a:lin ang="5400000" scaled="1"/>
          </a:gradFill>
          <a:ln w="38100" cap="rnd">
            <a:gradFill>
              <a:gsLst>
                <a:gs pos="0">
                  <a:srgbClr val="047AD5"/>
                </a:gs>
                <a:gs pos="100000">
                  <a:srgbClr val="589DED"/>
                </a:gs>
              </a:gsLst>
              <a:lin ang="5400000" scaled="1"/>
            </a:gra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0" numCol="1" spcCol="0" rtlCol="0" fromWordArt="0" anchor="t" anchorCtr="0" forceAA="0" compatLnSpc="1">
            <a:prstTxWarp prst="textNoShape">
              <a:avLst/>
            </a:prstTxWarp>
            <a:noAutofit/>
          </a:bodyPr>
          <a:lstStyle/>
          <a:p>
            <a:pPr algn="ctr"/>
            <a:r>
              <a:rPr lang="nl-NL" b="1">
                <a:solidFill>
                  <a:schemeClr val="tx1"/>
                </a:solidFill>
                <a:latin typeface="Arial" panose="020B0604020202020204" pitchFamily="34" charset="0"/>
                <a:cs typeface="Arial" panose="020B0604020202020204" pitchFamily="34" charset="0"/>
              </a:rPr>
              <a:t>Cloud</a:t>
            </a:r>
            <a:endParaRPr lang="en-ES" b="1">
              <a:solidFill>
                <a:schemeClr val="tx1"/>
              </a:solidFill>
              <a:latin typeface="Arial" panose="020B0604020202020204" pitchFamily="34" charset="0"/>
              <a:cs typeface="Arial" panose="020B0604020202020204" pitchFamily="34" charset="0"/>
            </a:endParaRPr>
          </a:p>
        </p:txBody>
      </p:sp>
      <p:sp>
        <p:nvSpPr>
          <p:cNvPr id="2048" name="Rounded Rectangle 2047">
            <a:extLst>
              <a:ext uri="{FF2B5EF4-FFF2-40B4-BE49-F238E27FC236}">
                <a16:creationId xmlns:a16="http://schemas.microsoft.com/office/drawing/2014/main" id="{FF23BD52-1B7D-07A1-8738-8CC8A222C5DB}"/>
              </a:ext>
            </a:extLst>
          </p:cNvPr>
          <p:cNvSpPr/>
          <p:nvPr/>
        </p:nvSpPr>
        <p:spPr bwMode="auto">
          <a:xfrm>
            <a:off x="525521" y="1059543"/>
            <a:ext cx="3517788" cy="5456464"/>
          </a:xfrm>
          <a:prstGeom prst="roundRect">
            <a:avLst>
              <a:gd name="adj" fmla="val 9683"/>
            </a:avLst>
          </a:prstGeom>
          <a:solidFill>
            <a:schemeClr val="bg1">
              <a:lumMod val="95000"/>
            </a:schemeClr>
          </a:solidFill>
          <a:ln w="38100" cap="rnd">
            <a:solidFill>
              <a:schemeClr val="tx1"/>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000" rIns="0" bIns="0" numCol="1" spcCol="0" rtlCol="0" fromWordArt="0" anchor="t" anchorCtr="0" forceAA="0" compatLnSpc="1">
            <a:prstTxWarp prst="textNoShape">
              <a:avLst/>
            </a:prstTxWarp>
            <a:noAutofit/>
          </a:bodyPr>
          <a:lstStyle/>
          <a:p>
            <a:pPr algn="ctr"/>
            <a:r>
              <a:rPr lang="en-ES" b="1">
                <a:solidFill>
                  <a:schemeClr val="tx1"/>
                </a:solidFill>
                <a:latin typeface="Arial" panose="020B0604020202020204" pitchFamily="34" charset="0"/>
                <a:cs typeface="Arial" panose="020B0604020202020204" pitchFamily="34" charset="0"/>
              </a:rPr>
              <a:t>In-Vehicle</a:t>
            </a:r>
          </a:p>
        </p:txBody>
      </p:sp>
      <p:pic>
        <p:nvPicPr>
          <p:cNvPr id="13" name="Graphic 12" hidden="1">
            <a:extLst>
              <a:ext uri="{FF2B5EF4-FFF2-40B4-BE49-F238E27FC236}">
                <a16:creationId xmlns:a16="http://schemas.microsoft.com/office/drawing/2014/main" id="{B812BF86-D571-551B-46FF-864921A6933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866358" y="2696544"/>
            <a:ext cx="587886" cy="545817"/>
          </a:xfrm>
          <a:prstGeom prst="rect">
            <a:avLst/>
          </a:prstGeom>
        </p:spPr>
      </p:pic>
      <p:pic>
        <p:nvPicPr>
          <p:cNvPr id="18" name="Graphic 17" hidden="1">
            <a:extLst>
              <a:ext uri="{FF2B5EF4-FFF2-40B4-BE49-F238E27FC236}">
                <a16:creationId xmlns:a16="http://schemas.microsoft.com/office/drawing/2014/main" id="{D9CFF148-29E5-85C2-7D4F-DCE5BF540D2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387598" y="2691260"/>
            <a:ext cx="650731" cy="604165"/>
          </a:xfrm>
          <a:prstGeom prst="rect">
            <a:avLst/>
          </a:prstGeom>
        </p:spPr>
      </p:pic>
      <p:pic>
        <p:nvPicPr>
          <p:cNvPr id="20" name="Picture 6" descr="GitHub - Ys-sudo/gatsby-openai-firebase-starter: Public repository for ..." hidden="1">
            <a:extLst>
              <a:ext uri="{FF2B5EF4-FFF2-40B4-BE49-F238E27FC236}">
                <a16:creationId xmlns:a16="http://schemas.microsoft.com/office/drawing/2014/main" id="{762E9848-C707-2DF0-7B45-AB425490D3BA}"/>
              </a:ext>
            </a:extLst>
          </p:cNvPr>
          <p:cNvPicPr>
            <a:picLocks noChangeAspect="1" noChangeArrowheads="1"/>
          </p:cNvPicPr>
          <p:nvPr/>
        </p:nvPicPr>
        <p:blipFill>
          <a:blip r:embed="rId7" cstate="hqprint">
            <a:extLst>
              <a:ext uri="{28A0092B-C50C-407E-A947-70E740481C1C}">
                <a14:useLocalDpi xmlns:a14="http://schemas.microsoft.com/office/drawing/2010/main"/>
              </a:ext>
            </a:extLst>
          </a:blip>
          <a:srcRect/>
          <a:stretch>
            <a:fillRect/>
          </a:stretch>
        </p:blipFill>
        <p:spPr bwMode="auto">
          <a:xfrm>
            <a:off x="9330664" y="2596815"/>
            <a:ext cx="1166209" cy="745274"/>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1" descr="A blue and black brain&#10;&#10;Description automatically generated" hidden="1">
            <a:extLst>
              <a:ext uri="{FF2B5EF4-FFF2-40B4-BE49-F238E27FC236}">
                <a16:creationId xmlns:a16="http://schemas.microsoft.com/office/drawing/2014/main" id="{1BDF42AB-ACDA-3DFF-214B-19880FD4589F}"/>
              </a:ext>
            </a:extLst>
          </p:cNvPr>
          <p:cNvPicPr>
            <a:picLocks noChangeAspect="1"/>
          </p:cNvPicPr>
          <p:nvPr/>
        </p:nvPicPr>
        <p:blipFill>
          <a:blip r:embed="rId8"/>
          <a:stretch>
            <a:fillRect/>
          </a:stretch>
        </p:blipFill>
        <p:spPr>
          <a:xfrm>
            <a:off x="8335419" y="4034900"/>
            <a:ext cx="668866" cy="621002"/>
          </a:xfrm>
          <a:prstGeom prst="rect">
            <a:avLst/>
          </a:prstGeom>
        </p:spPr>
      </p:pic>
      <p:sp>
        <p:nvSpPr>
          <p:cNvPr id="24" name="Rounded Rectangle 23">
            <a:extLst>
              <a:ext uri="{FF2B5EF4-FFF2-40B4-BE49-F238E27FC236}">
                <a16:creationId xmlns:a16="http://schemas.microsoft.com/office/drawing/2014/main" id="{FA635159-FDFD-FFFF-2019-BB8F7C009A92}"/>
              </a:ext>
            </a:extLst>
          </p:cNvPr>
          <p:cNvSpPr/>
          <p:nvPr/>
        </p:nvSpPr>
        <p:spPr bwMode="auto">
          <a:xfrm>
            <a:off x="756217" y="1690568"/>
            <a:ext cx="3056395" cy="1891192"/>
          </a:xfrm>
          <a:prstGeom prst="roundRect">
            <a:avLst>
              <a:gd name="adj" fmla="val 12114"/>
            </a:avLst>
          </a:prstGeom>
          <a:solidFill>
            <a:schemeClr val="bg1"/>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4000" rIns="0" bIns="0" numCol="1" spcCol="0" rtlCol="0" fromWordArt="0" anchor="t" anchorCtr="0" forceAA="0" compatLnSpc="1">
            <a:prstTxWarp prst="textNoShape">
              <a:avLst/>
            </a:prstTxWarp>
            <a:noAutofit/>
          </a:bodyPr>
          <a:lstStyle/>
          <a:p>
            <a:pPr algn="ctr"/>
            <a:r>
              <a:rPr lang="en-ES" sz="1600" b="1">
                <a:solidFill>
                  <a:schemeClr val="tx1"/>
                </a:solidFill>
                <a:latin typeface="Arial" panose="020B0604020202020204" pitchFamily="34" charset="0"/>
                <a:cs typeface="Arial" panose="020B0604020202020204" pitchFamily="34" charset="0"/>
              </a:rPr>
              <a:t>Digital Cockpit</a:t>
            </a:r>
            <a:endParaRPr lang="nl-NL" sz="1600" b="1">
              <a:solidFill>
                <a:schemeClr val="tx1"/>
              </a:solidFill>
              <a:latin typeface="Arial" panose="020B0604020202020204" pitchFamily="34" charset="0"/>
              <a:cs typeface="Arial" panose="020B0604020202020204" pitchFamily="34" charset="0"/>
            </a:endParaRPr>
          </a:p>
          <a:p>
            <a:pPr algn="ctr"/>
            <a:r>
              <a:rPr lang="en-ES" sz="1600">
                <a:solidFill>
                  <a:schemeClr val="tx1"/>
                </a:solidFill>
                <a:cs typeface="Arial" panose="020B0604020202020204" pitchFamily="34" charset="0"/>
              </a:rPr>
              <a:t>Speech SDK</a:t>
            </a:r>
          </a:p>
        </p:txBody>
      </p:sp>
      <p:sp>
        <p:nvSpPr>
          <p:cNvPr id="30" name="Rounded Rectangle 29">
            <a:extLst>
              <a:ext uri="{FF2B5EF4-FFF2-40B4-BE49-F238E27FC236}">
                <a16:creationId xmlns:a16="http://schemas.microsoft.com/office/drawing/2014/main" id="{0DAA734E-D4E8-EDF3-A3D5-0ACF936DE943}"/>
              </a:ext>
            </a:extLst>
          </p:cNvPr>
          <p:cNvSpPr/>
          <p:nvPr/>
        </p:nvSpPr>
        <p:spPr bwMode="auto">
          <a:xfrm>
            <a:off x="756219" y="5536356"/>
            <a:ext cx="3056390" cy="757998"/>
          </a:xfrm>
          <a:prstGeom prst="roundRect">
            <a:avLst>
              <a:gd name="adj" fmla="val 23482"/>
            </a:avLst>
          </a:prstGeom>
          <a:solidFill>
            <a:schemeClr val="bg1"/>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eaLnBrk="1" hangingPunct="1">
              <a:defRPr/>
            </a:pPr>
            <a:r>
              <a:rPr lang="en-ES" sz="1600" b="1">
                <a:solidFill>
                  <a:schemeClr val="tx1"/>
                </a:solidFill>
                <a:latin typeface="Arial" panose="020B0604020202020204" pitchFamily="34" charset="0"/>
                <a:cs typeface="Arial" panose="020B0604020202020204" pitchFamily="34" charset="0"/>
              </a:rPr>
              <a:t>Vehicle Access</a:t>
            </a:r>
          </a:p>
        </p:txBody>
      </p:sp>
      <p:cxnSp>
        <p:nvCxnSpPr>
          <p:cNvPr id="35" name="Straight Arrow Connector 34">
            <a:extLst>
              <a:ext uri="{FF2B5EF4-FFF2-40B4-BE49-F238E27FC236}">
                <a16:creationId xmlns:a16="http://schemas.microsoft.com/office/drawing/2014/main" id="{82820736-51A1-9B5F-944A-BAAB94A1469B}"/>
              </a:ext>
            </a:extLst>
          </p:cNvPr>
          <p:cNvCxnSpPr>
            <a:cxnSpLocks/>
          </p:cNvCxnSpPr>
          <p:nvPr/>
        </p:nvCxnSpPr>
        <p:spPr>
          <a:xfrm>
            <a:off x="1894405" y="3464539"/>
            <a:ext cx="0" cy="2207385"/>
          </a:xfrm>
          <a:prstGeom prst="straightConnector1">
            <a:avLst/>
          </a:prstGeom>
          <a:noFill/>
          <a:ln w="38100" cap="rnd">
            <a:solidFill>
              <a:schemeClr val="tx1"/>
            </a:solidFill>
            <a:prstDash val="solid"/>
            <a:round/>
            <a:tailEnd type="triangle" w="sm" len="sm"/>
          </a:ln>
        </p:spPr>
        <p:style>
          <a:lnRef idx="2">
            <a:schemeClr val="accent1">
              <a:shade val="15000"/>
            </a:schemeClr>
          </a:lnRef>
          <a:fillRef idx="1">
            <a:schemeClr val="accent1"/>
          </a:fillRef>
          <a:effectRef idx="0">
            <a:schemeClr val="accent1"/>
          </a:effectRef>
          <a:fontRef idx="minor">
            <a:schemeClr val="lt1"/>
          </a:fontRef>
        </p:style>
      </p:cxnSp>
      <p:cxnSp>
        <p:nvCxnSpPr>
          <p:cNvPr id="40" name="Straight Arrow Connector 39">
            <a:extLst>
              <a:ext uri="{FF2B5EF4-FFF2-40B4-BE49-F238E27FC236}">
                <a16:creationId xmlns:a16="http://schemas.microsoft.com/office/drawing/2014/main" id="{0FB83027-CD18-E429-0B66-20EC9CE3CE21}"/>
              </a:ext>
            </a:extLst>
          </p:cNvPr>
          <p:cNvCxnSpPr>
            <a:cxnSpLocks/>
          </p:cNvCxnSpPr>
          <p:nvPr/>
        </p:nvCxnSpPr>
        <p:spPr>
          <a:xfrm flipV="1">
            <a:off x="1640255" y="3450603"/>
            <a:ext cx="0" cy="2200669"/>
          </a:xfrm>
          <a:prstGeom prst="straightConnector1">
            <a:avLst/>
          </a:prstGeom>
          <a:noFill/>
          <a:ln w="38100" cap="rnd">
            <a:solidFill>
              <a:schemeClr val="tx1"/>
            </a:solidFill>
            <a:prstDash val="solid"/>
            <a:round/>
            <a:tailEnd type="triangle" w="sm" len="sm"/>
          </a:ln>
        </p:spPr>
        <p:style>
          <a:lnRef idx="2">
            <a:schemeClr val="accent1">
              <a:shade val="15000"/>
            </a:schemeClr>
          </a:lnRef>
          <a:fillRef idx="1">
            <a:schemeClr val="accent1"/>
          </a:fillRef>
          <a:effectRef idx="0">
            <a:schemeClr val="accent1"/>
          </a:effectRef>
          <a:fontRef idx="minor">
            <a:schemeClr val="lt1"/>
          </a:fontRef>
        </p:style>
      </p:cxnSp>
      <p:sp>
        <p:nvSpPr>
          <p:cNvPr id="1032" name="Rounded Rectangle 1031">
            <a:extLst>
              <a:ext uri="{FF2B5EF4-FFF2-40B4-BE49-F238E27FC236}">
                <a16:creationId xmlns:a16="http://schemas.microsoft.com/office/drawing/2014/main" id="{5EE79F92-4BBE-4DB3-E539-5DC46894BDA8}"/>
              </a:ext>
            </a:extLst>
          </p:cNvPr>
          <p:cNvSpPr/>
          <p:nvPr/>
        </p:nvSpPr>
        <p:spPr bwMode="auto">
          <a:xfrm>
            <a:off x="1464543" y="2663045"/>
            <a:ext cx="1639743" cy="631529"/>
          </a:xfrm>
          <a:prstGeom prst="roundRect">
            <a:avLst>
              <a:gd name="adj" fmla="val 27573"/>
            </a:avLst>
          </a:prstGeom>
          <a:solidFill>
            <a:schemeClr val="accent1"/>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de-DE" sz="1600" b="1" i="0" u="none" strike="noStrike" kern="1200" cap="none" spc="0" normalizeH="0" baseline="0" noProof="0">
                <a:ln>
                  <a:noFill/>
                </a:ln>
                <a:solidFill>
                  <a:schemeClr val="bg1"/>
                </a:solidFill>
                <a:effectLst/>
                <a:uLnTx/>
                <a:uFillTx/>
                <a:latin typeface="Arial" panose="020B0604020202020204" pitchFamily="34" charset="0"/>
                <a:cs typeface="Arial" panose="020B0604020202020204" pitchFamily="34" charset="0"/>
              </a:rPr>
              <a:t>Plugins</a:t>
            </a:r>
            <a:endParaRPr kumimoji="0" lang="en-US" sz="1600" b="1" i="0" u="none" strike="noStrike" kern="1200" cap="none" spc="0" normalizeH="0" baseline="0" noProof="0">
              <a:ln>
                <a:noFill/>
              </a:ln>
              <a:solidFill>
                <a:schemeClr val="bg1"/>
              </a:solidFill>
              <a:effectLst/>
              <a:uLnTx/>
              <a:uFillTx/>
              <a:latin typeface="Arial" panose="020B0604020202020204" pitchFamily="34" charset="0"/>
              <a:cs typeface="Arial" panose="020B0604020202020204" pitchFamily="34" charset="0"/>
            </a:endParaRPr>
          </a:p>
        </p:txBody>
      </p:sp>
      <p:sp>
        <p:nvSpPr>
          <p:cNvPr id="6" name="Title 3">
            <a:extLst>
              <a:ext uri="{FF2B5EF4-FFF2-40B4-BE49-F238E27FC236}">
                <a16:creationId xmlns:a16="http://schemas.microsoft.com/office/drawing/2014/main" id="{E4F967C0-FD19-DC6C-A32D-D3CFD7AFBAF8}"/>
              </a:ext>
            </a:extLst>
          </p:cNvPr>
          <p:cNvSpPr>
            <a:spLocks noGrp="1"/>
          </p:cNvSpPr>
          <p:nvPr>
            <p:ph type="title"/>
          </p:nvPr>
        </p:nvSpPr>
        <p:spPr>
          <a:xfrm>
            <a:off x="4314013" y="401366"/>
            <a:ext cx="3555210" cy="535531"/>
          </a:xfrm>
        </p:spPr>
        <p:txBody>
          <a:bodyPr>
            <a:noAutofit/>
          </a:bodyPr>
          <a:lstStyle/>
          <a:p>
            <a:pPr algn="ctr"/>
            <a:r>
              <a:rPr lang="en-ES" sz="3600" b="1">
                <a:latin typeface="Arial" panose="020B0604020202020204" pitchFamily="34" charset="0"/>
                <a:cs typeface="Arial" panose="020B0604020202020204" pitchFamily="34" charset="0"/>
              </a:rPr>
              <a:t>Architecture</a:t>
            </a:r>
          </a:p>
        </p:txBody>
      </p:sp>
      <p:pic>
        <p:nvPicPr>
          <p:cNvPr id="15" name="Graphic 14">
            <a:extLst>
              <a:ext uri="{FF2B5EF4-FFF2-40B4-BE49-F238E27FC236}">
                <a16:creationId xmlns:a16="http://schemas.microsoft.com/office/drawing/2014/main" id="{6263F2BA-EBF1-C068-B431-39AB9620BCC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9194608" y="1587536"/>
            <a:ext cx="518462" cy="481361"/>
          </a:xfrm>
          <a:prstGeom prst="rect">
            <a:avLst/>
          </a:prstGeom>
        </p:spPr>
      </p:pic>
      <p:sp>
        <p:nvSpPr>
          <p:cNvPr id="47" name="TextBox 46">
            <a:extLst>
              <a:ext uri="{FF2B5EF4-FFF2-40B4-BE49-F238E27FC236}">
                <a16:creationId xmlns:a16="http://schemas.microsoft.com/office/drawing/2014/main" id="{E3B9227F-6FFF-4D28-A5AE-0A39DDDA5D7F}"/>
              </a:ext>
            </a:extLst>
          </p:cNvPr>
          <p:cNvSpPr txBox="1"/>
          <p:nvPr/>
        </p:nvSpPr>
        <p:spPr>
          <a:xfrm>
            <a:off x="8845621" y="2109398"/>
            <a:ext cx="1213807" cy="369332"/>
          </a:xfrm>
          <a:prstGeom prst="rect">
            <a:avLst/>
          </a:prstGeom>
          <a:noFill/>
        </p:spPr>
        <p:txBody>
          <a:bodyPr wrap="square" lIns="0" tIns="0" rIns="0" bIns="0" rtlCol="0">
            <a:spAutoFit/>
          </a:bodyPr>
          <a:lstStyle/>
          <a:p>
            <a:pPr algn="ctr"/>
            <a:r>
              <a:rPr lang="en-ES" sz="1200" b="1">
                <a:latin typeface="Arial" panose="020B0604020202020204" pitchFamily="34" charset="0"/>
                <a:cs typeface="Arial" panose="020B0604020202020204" pitchFamily="34" charset="0"/>
              </a:rPr>
              <a:t>Azure Speech Services</a:t>
            </a:r>
          </a:p>
        </p:txBody>
      </p:sp>
      <p:sp>
        <p:nvSpPr>
          <p:cNvPr id="45" name="Rounded Rectangle 44">
            <a:extLst>
              <a:ext uri="{FF2B5EF4-FFF2-40B4-BE49-F238E27FC236}">
                <a16:creationId xmlns:a16="http://schemas.microsoft.com/office/drawing/2014/main" id="{340BFC93-D5E3-D94B-A6E6-1A0E14FFEE6C}"/>
              </a:ext>
            </a:extLst>
          </p:cNvPr>
          <p:cNvSpPr/>
          <p:nvPr/>
        </p:nvSpPr>
        <p:spPr bwMode="auto">
          <a:xfrm>
            <a:off x="7362346" y="2663045"/>
            <a:ext cx="4134887" cy="2928055"/>
          </a:xfrm>
          <a:prstGeom prst="roundRect">
            <a:avLst>
              <a:gd name="adj" fmla="val 8046"/>
            </a:avLst>
          </a:prstGeom>
          <a:solidFill>
            <a:schemeClr val="bg1"/>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200" b="1" i="0" u="none" strike="noStrike" kern="1200" cap="none" spc="0" normalizeH="0" baseline="0" noProof="0">
              <a:ln>
                <a:noFill/>
              </a:ln>
              <a:solidFill>
                <a:schemeClr val="tx1"/>
              </a:solidFill>
              <a:effectLst/>
              <a:uLnTx/>
              <a:uFillTx/>
              <a:latin typeface="Arial" panose="020B0604020202020204" pitchFamily="34" charset="0"/>
              <a:cs typeface="Arial" panose="020B0604020202020204" pitchFamily="34" charset="0"/>
            </a:endParaRPr>
          </a:p>
        </p:txBody>
      </p:sp>
      <p:sp>
        <p:nvSpPr>
          <p:cNvPr id="59" name="TextBox 58">
            <a:extLst>
              <a:ext uri="{FF2B5EF4-FFF2-40B4-BE49-F238E27FC236}">
                <a16:creationId xmlns:a16="http://schemas.microsoft.com/office/drawing/2014/main" id="{87C1E6B3-5A44-3452-B3C0-EB82B2579EE6}"/>
              </a:ext>
            </a:extLst>
          </p:cNvPr>
          <p:cNvSpPr txBox="1"/>
          <p:nvPr/>
        </p:nvSpPr>
        <p:spPr>
          <a:xfrm>
            <a:off x="7544492" y="3650486"/>
            <a:ext cx="1106888" cy="369332"/>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1200" b="1" i="0" u="none" strike="noStrike" kern="1200" cap="none" spc="0" normalizeH="0" baseline="0" noProof="0">
                <a:ln>
                  <a:noFill/>
                </a:ln>
                <a:effectLst/>
                <a:uLnTx/>
                <a:uFillTx/>
                <a:latin typeface="Arial" panose="020B0604020202020204" pitchFamily="34" charset="0"/>
                <a:cs typeface="Arial" panose="020B0604020202020204" pitchFamily="34" charset="0"/>
              </a:rPr>
              <a:t>Azure </a:t>
            </a:r>
            <a:br>
              <a:rPr kumimoji="0" lang="de-DE" sz="1200" b="1" i="0" u="none" strike="noStrike" kern="1200" cap="none" spc="0" normalizeH="0" baseline="0" noProof="0">
                <a:ln>
                  <a:noFill/>
                </a:ln>
                <a:effectLst/>
                <a:uLnTx/>
                <a:uFillTx/>
                <a:latin typeface="Arial" panose="020B0604020202020204" pitchFamily="34" charset="0"/>
                <a:cs typeface="Arial" panose="020B0604020202020204" pitchFamily="34" charset="0"/>
              </a:rPr>
            </a:br>
            <a:r>
              <a:rPr kumimoji="0" lang="de-DE" sz="1200" b="1" i="0" u="none" strike="noStrike" kern="1200" cap="none" spc="0" normalizeH="0" baseline="0" noProof="0">
                <a:ln>
                  <a:noFill/>
                </a:ln>
                <a:effectLst/>
                <a:uLnTx/>
                <a:uFillTx/>
                <a:latin typeface="Arial" panose="020B0604020202020204" pitchFamily="34" charset="0"/>
                <a:cs typeface="Arial" panose="020B0604020202020204" pitchFamily="34" charset="0"/>
              </a:rPr>
              <a:t>Cosmos DB</a:t>
            </a:r>
            <a:endParaRPr kumimoji="0" lang="en-US" sz="1200" b="1" i="0" u="none" strike="noStrike" kern="1200" cap="none" spc="0" normalizeH="0" baseline="0" noProof="0">
              <a:ln>
                <a:noFill/>
              </a:ln>
              <a:effectLst/>
              <a:uLnTx/>
              <a:uFillTx/>
              <a:latin typeface="Arial" panose="020B0604020202020204" pitchFamily="34" charset="0"/>
              <a:cs typeface="Arial" panose="020B0604020202020204" pitchFamily="34" charset="0"/>
            </a:endParaRPr>
          </a:p>
        </p:txBody>
      </p:sp>
      <p:sp>
        <p:nvSpPr>
          <p:cNvPr id="63" name="Rounded Rectangle 62">
            <a:extLst>
              <a:ext uri="{FF2B5EF4-FFF2-40B4-BE49-F238E27FC236}">
                <a16:creationId xmlns:a16="http://schemas.microsoft.com/office/drawing/2014/main" id="{496E31E3-8C38-E9E6-BE6E-C3CAFED16369}"/>
              </a:ext>
            </a:extLst>
          </p:cNvPr>
          <p:cNvSpPr/>
          <p:nvPr/>
        </p:nvSpPr>
        <p:spPr bwMode="auto">
          <a:xfrm>
            <a:off x="9280125" y="4173681"/>
            <a:ext cx="2107531" cy="1302939"/>
          </a:xfrm>
          <a:prstGeom prst="roundRect">
            <a:avLst>
              <a:gd name="adj" fmla="val 9506"/>
            </a:avLst>
          </a:prstGeom>
          <a:solidFill>
            <a:schemeClr val="bg1">
              <a:lumMod val="95000"/>
            </a:schemeClr>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32472" eaLnBrk="1" hangingPunct="1">
              <a:defRPr/>
            </a:pPr>
            <a:r>
              <a:rPr lang="en-ES" sz="1600" b="1">
                <a:solidFill>
                  <a:schemeClr val="tx1"/>
                </a:solidFill>
                <a:latin typeface="Arial" panose="020B0604020202020204" pitchFamily="34" charset="0"/>
                <a:cs typeface="Arial" panose="020B0604020202020204" pitchFamily="34" charset="0"/>
              </a:rPr>
              <a:t>Plugins</a:t>
            </a:r>
          </a:p>
        </p:txBody>
      </p:sp>
      <p:grpSp>
        <p:nvGrpSpPr>
          <p:cNvPr id="28" name="Group 27">
            <a:extLst>
              <a:ext uri="{FF2B5EF4-FFF2-40B4-BE49-F238E27FC236}">
                <a16:creationId xmlns:a16="http://schemas.microsoft.com/office/drawing/2014/main" id="{10773195-B02B-C68C-CAEF-6896004D0E30}"/>
              </a:ext>
            </a:extLst>
          </p:cNvPr>
          <p:cNvGrpSpPr/>
          <p:nvPr/>
        </p:nvGrpSpPr>
        <p:grpSpPr>
          <a:xfrm>
            <a:off x="10579653" y="4584066"/>
            <a:ext cx="442008" cy="659436"/>
            <a:chOff x="7994552" y="4970218"/>
            <a:chExt cx="442008" cy="659436"/>
          </a:xfrm>
        </p:grpSpPr>
        <p:sp>
          <p:nvSpPr>
            <p:cNvPr id="1031" name="TextBox 1030">
              <a:extLst>
                <a:ext uri="{FF2B5EF4-FFF2-40B4-BE49-F238E27FC236}">
                  <a16:creationId xmlns:a16="http://schemas.microsoft.com/office/drawing/2014/main" id="{671A6DA2-B88B-8C8D-962D-0472B831F8FB}"/>
                </a:ext>
              </a:extLst>
            </p:cNvPr>
            <p:cNvSpPr txBox="1"/>
            <p:nvPr/>
          </p:nvSpPr>
          <p:spPr>
            <a:xfrm>
              <a:off x="7994552" y="5444988"/>
              <a:ext cx="442008" cy="18466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1200" b="1" i="0" u="none" strike="noStrike" kern="1200" cap="none" spc="0" normalizeH="0" baseline="0" noProof="0">
                  <a:ln>
                    <a:noFill/>
                  </a:ln>
                  <a:effectLst/>
                  <a:uLnTx/>
                  <a:uFillTx/>
                  <a:latin typeface="Arial" panose="020B0604020202020204" pitchFamily="34" charset="0"/>
                  <a:cs typeface="Arial" panose="020B0604020202020204" pitchFamily="34" charset="0"/>
                </a:rPr>
                <a:t>Bing</a:t>
              </a:r>
              <a:endParaRPr kumimoji="0" lang="en-US" sz="1200" b="1" i="0" u="none" strike="noStrike" kern="1200" cap="none" spc="0" normalizeH="0" baseline="0" noProof="0">
                <a:ln>
                  <a:noFill/>
                </a:ln>
                <a:effectLst/>
                <a:uLnTx/>
                <a:uFillTx/>
                <a:latin typeface="Arial" panose="020B0604020202020204" pitchFamily="34" charset="0"/>
                <a:cs typeface="Arial" panose="020B0604020202020204" pitchFamily="34" charset="0"/>
              </a:endParaRPr>
            </a:p>
          </p:txBody>
        </p:sp>
        <p:pic>
          <p:nvPicPr>
            <p:cNvPr id="16" name="Graphic 15">
              <a:extLst>
                <a:ext uri="{FF2B5EF4-FFF2-40B4-BE49-F238E27FC236}">
                  <a16:creationId xmlns:a16="http://schemas.microsoft.com/office/drawing/2014/main" id="{6250E194-55C0-CA65-50F8-2CE28E15A1FC}"/>
                </a:ext>
              </a:extLst>
            </p:cNvPr>
            <p:cNvPicPr>
              <a:picLocks noChangeAspect="1"/>
            </p:cNvPicPr>
            <p:nvPr/>
          </p:nvPicPr>
          <p:blipFill>
            <a:blip r:embed="rId11" cstate="hqprint">
              <a:extLst>
                <a:ext uri="{28A0092B-C50C-407E-A947-70E740481C1C}">
                  <a14:useLocalDpi xmlns:a14="http://schemas.microsoft.com/office/drawing/2010/main"/>
                </a:ext>
                <a:ext uri="{96DAC541-7B7A-43D3-8B79-37D633B846F1}">
                  <asvg:svgBlip xmlns:asvg="http://schemas.microsoft.com/office/drawing/2016/SVG/main" r:embed="rId12"/>
                </a:ext>
              </a:extLst>
            </a:blip>
            <a:stretch>
              <a:fillRect/>
            </a:stretch>
          </p:blipFill>
          <p:spPr>
            <a:xfrm>
              <a:off x="8086479" y="4970218"/>
              <a:ext cx="258154" cy="390280"/>
            </a:xfrm>
            <a:prstGeom prst="rect">
              <a:avLst/>
            </a:prstGeom>
          </p:spPr>
        </p:pic>
      </p:grpSp>
      <p:grpSp>
        <p:nvGrpSpPr>
          <p:cNvPr id="36" name="Graphic 31">
            <a:extLst>
              <a:ext uri="{FF2B5EF4-FFF2-40B4-BE49-F238E27FC236}">
                <a16:creationId xmlns:a16="http://schemas.microsoft.com/office/drawing/2014/main" id="{18191FDD-2D92-2A8F-0F96-0560F4708176}"/>
              </a:ext>
            </a:extLst>
          </p:cNvPr>
          <p:cNvGrpSpPr/>
          <p:nvPr/>
        </p:nvGrpSpPr>
        <p:grpSpPr>
          <a:xfrm>
            <a:off x="7624688" y="5058244"/>
            <a:ext cx="1365293" cy="261808"/>
            <a:chOff x="2584450" y="2755900"/>
            <a:chExt cx="7020244" cy="1346199"/>
          </a:xfrm>
        </p:grpSpPr>
        <p:sp>
          <p:nvSpPr>
            <p:cNvPr id="37" name="Freeform 36">
              <a:extLst>
                <a:ext uri="{FF2B5EF4-FFF2-40B4-BE49-F238E27FC236}">
                  <a16:creationId xmlns:a16="http://schemas.microsoft.com/office/drawing/2014/main" id="{9C48D035-6F33-7296-18FD-2A65BDD06675}"/>
                </a:ext>
              </a:extLst>
            </p:cNvPr>
            <p:cNvSpPr/>
            <p:nvPr/>
          </p:nvSpPr>
          <p:spPr>
            <a:xfrm>
              <a:off x="8491276" y="3163552"/>
              <a:ext cx="1113418" cy="834264"/>
            </a:xfrm>
            <a:custGeom>
              <a:avLst/>
              <a:gdLst>
                <a:gd name="connsiteX0" fmla="*/ 785103 w 1113418"/>
                <a:gd name="connsiteY0" fmla="*/ 0 h 834264"/>
                <a:gd name="connsiteX1" fmla="*/ 556709 w 1113418"/>
                <a:gd name="connsiteY1" fmla="*/ 92907 h 834264"/>
                <a:gd name="connsiteX2" fmla="*/ 328316 w 1113418"/>
                <a:gd name="connsiteY2" fmla="*/ 0 h 834264"/>
                <a:gd name="connsiteX3" fmla="*/ 0 w 1113418"/>
                <a:gd name="connsiteY3" fmla="*/ 327070 h 834264"/>
                <a:gd name="connsiteX4" fmla="*/ 0 w 1113418"/>
                <a:gd name="connsiteY4" fmla="*/ 834265 h 834264"/>
                <a:gd name="connsiteX5" fmla="*/ 199844 w 1113418"/>
                <a:gd name="connsiteY5" fmla="*/ 834265 h 834264"/>
                <a:gd name="connsiteX6" fmla="*/ 199844 w 1113418"/>
                <a:gd name="connsiteY6" fmla="*/ 327070 h 834264"/>
                <a:gd name="connsiteX7" fmla="*/ 328316 w 1113418"/>
                <a:gd name="connsiteY7" fmla="*/ 199086 h 834264"/>
                <a:gd name="connsiteX8" fmla="*/ 456787 w 1113418"/>
                <a:gd name="connsiteY8" fmla="*/ 327070 h 834264"/>
                <a:gd name="connsiteX9" fmla="*/ 456787 w 1113418"/>
                <a:gd name="connsiteY9" fmla="*/ 834265 h 834264"/>
                <a:gd name="connsiteX10" fmla="*/ 656631 w 1113418"/>
                <a:gd name="connsiteY10" fmla="*/ 834265 h 834264"/>
                <a:gd name="connsiteX11" fmla="*/ 656631 w 1113418"/>
                <a:gd name="connsiteY11" fmla="*/ 327070 h 834264"/>
                <a:gd name="connsiteX12" fmla="*/ 785103 w 1113418"/>
                <a:gd name="connsiteY12" fmla="*/ 199086 h 834264"/>
                <a:gd name="connsiteX13" fmla="*/ 913574 w 1113418"/>
                <a:gd name="connsiteY13" fmla="*/ 327070 h 834264"/>
                <a:gd name="connsiteX14" fmla="*/ 913574 w 1113418"/>
                <a:gd name="connsiteY14" fmla="*/ 834265 h 834264"/>
                <a:gd name="connsiteX15" fmla="*/ 1113418 w 1113418"/>
                <a:gd name="connsiteY15" fmla="*/ 834265 h 834264"/>
                <a:gd name="connsiteX16" fmla="*/ 1113418 w 1113418"/>
                <a:gd name="connsiteY16" fmla="*/ 327070 h 834264"/>
                <a:gd name="connsiteX17" fmla="*/ 785103 w 1113418"/>
                <a:gd name="connsiteY17" fmla="*/ 0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13418" h="834264">
                  <a:moveTo>
                    <a:pt x="785103" y="0"/>
                  </a:moveTo>
                  <a:cubicBezTo>
                    <a:pt x="696600" y="0"/>
                    <a:pt x="615711" y="35077"/>
                    <a:pt x="556709" y="92907"/>
                  </a:cubicBezTo>
                  <a:cubicBezTo>
                    <a:pt x="497707" y="36025"/>
                    <a:pt x="416818" y="0"/>
                    <a:pt x="328316" y="0"/>
                  </a:cubicBezTo>
                  <a:cubicBezTo>
                    <a:pt x="147504" y="0"/>
                    <a:pt x="0" y="146944"/>
                    <a:pt x="0" y="327070"/>
                  </a:cubicBezTo>
                  <a:lnTo>
                    <a:pt x="0" y="834265"/>
                  </a:lnTo>
                  <a:lnTo>
                    <a:pt x="199844" y="834265"/>
                  </a:lnTo>
                  <a:lnTo>
                    <a:pt x="199844" y="327070"/>
                  </a:lnTo>
                  <a:cubicBezTo>
                    <a:pt x="199844" y="255968"/>
                    <a:pt x="257894" y="199086"/>
                    <a:pt x="328316" y="199086"/>
                  </a:cubicBezTo>
                  <a:cubicBezTo>
                    <a:pt x="398737" y="199086"/>
                    <a:pt x="456787" y="256916"/>
                    <a:pt x="456787" y="327070"/>
                  </a:cubicBezTo>
                  <a:lnTo>
                    <a:pt x="456787" y="834265"/>
                  </a:lnTo>
                  <a:lnTo>
                    <a:pt x="656631" y="834265"/>
                  </a:lnTo>
                  <a:lnTo>
                    <a:pt x="656631" y="327070"/>
                  </a:lnTo>
                  <a:cubicBezTo>
                    <a:pt x="656631" y="255968"/>
                    <a:pt x="714681" y="199086"/>
                    <a:pt x="785103" y="199086"/>
                  </a:cubicBezTo>
                  <a:cubicBezTo>
                    <a:pt x="855524" y="199086"/>
                    <a:pt x="913574" y="256916"/>
                    <a:pt x="913574" y="327070"/>
                  </a:cubicBezTo>
                  <a:lnTo>
                    <a:pt x="913574" y="834265"/>
                  </a:lnTo>
                  <a:lnTo>
                    <a:pt x="1113418" y="834265"/>
                  </a:lnTo>
                  <a:lnTo>
                    <a:pt x="1113418" y="327070"/>
                  </a:lnTo>
                  <a:cubicBezTo>
                    <a:pt x="1113418" y="145996"/>
                    <a:pt x="965914" y="0"/>
                    <a:pt x="785103" y="0"/>
                  </a:cubicBezTo>
                  <a:close/>
                </a:path>
              </a:pathLst>
            </a:custGeom>
            <a:solidFill>
              <a:srgbClr val="000000"/>
            </a:solidFill>
            <a:ln w="9512" cap="flat">
              <a:noFill/>
              <a:prstDash val="solid"/>
              <a:miter/>
            </a:ln>
          </p:spPr>
          <p:txBody>
            <a:bodyPr rtlCol="0" anchor="ctr"/>
            <a:lstStyle/>
            <a:p>
              <a:endParaRPr lang="en-NL"/>
            </a:p>
          </p:txBody>
        </p:sp>
        <p:sp>
          <p:nvSpPr>
            <p:cNvPr id="38" name="Freeform 37">
              <a:extLst>
                <a:ext uri="{FF2B5EF4-FFF2-40B4-BE49-F238E27FC236}">
                  <a16:creationId xmlns:a16="http://schemas.microsoft.com/office/drawing/2014/main" id="{EC9387E3-704C-5424-0552-79EEAEC7DA51}"/>
                </a:ext>
              </a:extLst>
            </p:cNvPr>
            <p:cNvSpPr/>
            <p:nvPr/>
          </p:nvSpPr>
          <p:spPr>
            <a:xfrm>
              <a:off x="7511088" y="3163552"/>
              <a:ext cx="837442" cy="834264"/>
            </a:xfrm>
            <a:custGeom>
              <a:avLst/>
              <a:gdLst>
                <a:gd name="connsiteX0" fmla="*/ 418721 w 837442"/>
                <a:gd name="connsiteY0" fmla="*/ 834265 h 834264"/>
                <a:gd name="connsiteX1" fmla="*/ 0 w 837442"/>
                <a:gd name="connsiteY1" fmla="*/ 417132 h 834264"/>
                <a:gd name="connsiteX2" fmla="*/ 418721 w 837442"/>
                <a:gd name="connsiteY2" fmla="*/ 0 h 834264"/>
                <a:gd name="connsiteX3" fmla="*/ 837443 w 837442"/>
                <a:gd name="connsiteY3" fmla="*/ 417132 h 834264"/>
                <a:gd name="connsiteX4" fmla="*/ 418721 w 837442"/>
                <a:gd name="connsiteY4" fmla="*/ 834265 h 834264"/>
                <a:gd name="connsiteX5" fmla="*/ 418721 w 837442"/>
                <a:gd name="connsiteY5" fmla="*/ 199086 h 834264"/>
                <a:gd name="connsiteX6" fmla="*/ 199844 w 837442"/>
                <a:gd name="connsiteY6" fmla="*/ 417132 h 834264"/>
                <a:gd name="connsiteX7" fmla="*/ 418721 w 837442"/>
                <a:gd name="connsiteY7" fmla="*/ 635179 h 834264"/>
                <a:gd name="connsiteX8" fmla="*/ 637599 w 837442"/>
                <a:gd name="connsiteY8" fmla="*/ 417132 h 834264"/>
                <a:gd name="connsiteX9" fmla="*/ 418721 w 837442"/>
                <a:gd name="connsiteY9" fmla="*/ 199086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442" h="834264">
                  <a:moveTo>
                    <a:pt x="418721" y="834265"/>
                  </a:moveTo>
                  <a:cubicBezTo>
                    <a:pt x="187473" y="834265"/>
                    <a:pt x="0" y="647503"/>
                    <a:pt x="0" y="417132"/>
                  </a:cubicBezTo>
                  <a:cubicBezTo>
                    <a:pt x="0" y="186762"/>
                    <a:pt x="187473" y="0"/>
                    <a:pt x="418721" y="0"/>
                  </a:cubicBezTo>
                  <a:cubicBezTo>
                    <a:pt x="649970" y="0"/>
                    <a:pt x="837443" y="186762"/>
                    <a:pt x="837443" y="417132"/>
                  </a:cubicBezTo>
                  <a:cubicBezTo>
                    <a:pt x="837443" y="646555"/>
                    <a:pt x="649970" y="834265"/>
                    <a:pt x="418721" y="834265"/>
                  </a:cubicBezTo>
                  <a:close/>
                  <a:moveTo>
                    <a:pt x="418721" y="199086"/>
                  </a:moveTo>
                  <a:cubicBezTo>
                    <a:pt x="297863" y="199086"/>
                    <a:pt x="199844" y="296733"/>
                    <a:pt x="199844" y="417132"/>
                  </a:cubicBezTo>
                  <a:cubicBezTo>
                    <a:pt x="199844" y="537532"/>
                    <a:pt x="297863" y="635179"/>
                    <a:pt x="418721" y="635179"/>
                  </a:cubicBezTo>
                  <a:cubicBezTo>
                    <a:pt x="539580" y="635179"/>
                    <a:pt x="637599" y="537532"/>
                    <a:pt x="637599" y="417132"/>
                  </a:cubicBezTo>
                  <a:cubicBezTo>
                    <a:pt x="637599" y="296733"/>
                    <a:pt x="539580" y="199086"/>
                    <a:pt x="418721" y="199086"/>
                  </a:cubicBezTo>
                  <a:close/>
                </a:path>
              </a:pathLst>
            </a:custGeom>
            <a:solidFill>
              <a:srgbClr val="000000"/>
            </a:solidFill>
            <a:ln w="9512" cap="flat">
              <a:noFill/>
              <a:prstDash val="solid"/>
              <a:miter/>
            </a:ln>
          </p:spPr>
          <p:txBody>
            <a:bodyPr rtlCol="0" anchor="ctr"/>
            <a:lstStyle/>
            <a:p>
              <a:endParaRPr lang="en-NL"/>
            </a:p>
          </p:txBody>
        </p:sp>
        <p:sp>
          <p:nvSpPr>
            <p:cNvPr id="39" name="Freeform 38">
              <a:extLst>
                <a:ext uri="{FF2B5EF4-FFF2-40B4-BE49-F238E27FC236}">
                  <a16:creationId xmlns:a16="http://schemas.microsoft.com/office/drawing/2014/main" id="{0E38FC41-89C2-1163-CF12-9FFB56B76EC1}"/>
                </a:ext>
              </a:extLst>
            </p:cNvPr>
            <p:cNvSpPr/>
            <p:nvPr/>
          </p:nvSpPr>
          <p:spPr>
            <a:xfrm>
              <a:off x="6794503" y="2860183"/>
              <a:ext cx="705164" cy="1135737"/>
            </a:xfrm>
            <a:custGeom>
              <a:avLst/>
              <a:gdLst>
                <a:gd name="connsiteX0" fmla="*/ 454884 w 705164"/>
                <a:gd name="connsiteY0" fmla="*/ 938548 h 1135737"/>
                <a:gd name="connsiteX1" fmla="*/ 326413 w 705164"/>
                <a:gd name="connsiteY1" fmla="*/ 810564 h 1135737"/>
                <a:gd name="connsiteX2" fmla="*/ 326413 w 705164"/>
                <a:gd name="connsiteY2" fmla="*/ 507195 h 1135737"/>
                <a:gd name="connsiteX3" fmla="*/ 589065 w 705164"/>
                <a:gd name="connsiteY3" fmla="*/ 507195 h 1135737"/>
                <a:gd name="connsiteX4" fmla="*/ 691842 w 705164"/>
                <a:gd name="connsiteY4" fmla="*/ 327070 h 1135737"/>
                <a:gd name="connsiteX5" fmla="*/ 326413 w 705164"/>
                <a:gd name="connsiteY5" fmla="*/ 327070 h 1135737"/>
                <a:gd name="connsiteX6" fmla="*/ 326413 w 705164"/>
                <a:gd name="connsiteY6" fmla="*/ 0 h 1135737"/>
                <a:gd name="connsiteX7" fmla="*/ 126568 w 705164"/>
                <a:gd name="connsiteY7" fmla="*/ 137464 h 1135737"/>
                <a:gd name="connsiteX8" fmla="*/ 126568 w 705164"/>
                <a:gd name="connsiteY8" fmla="*/ 316641 h 1135737"/>
                <a:gd name="connsiteX9" fmla="*/ 0 w 705164"/>
                <a:gd name="connsiteY9" fmla="*/ 316641 h 1135737"/>
                <a:gd name="connsiteX10" fmla="*/ 0 w 705164"/>
                <a:gd name="connsiteY10" fmla="*/ 515727 h 1135737"/>
                <a:gd name="connsiteX11" fmla="*/ 126568 w 705164"/>
                <a:gd name="connsiteY11" fmla="*/ 515727 h 1135737"/>
                <a:gd name="connsiteX12" fmla="*/ 126568 w 705164"/>
                <a:gd name="connsiteY12" fmla="*/ 808668 h 1135737"/>
                <a:gd name="connsiteX13" fmla="*/ 454884 w 705164"/>
                <a:gd name="connsiteY13" fmla="*/ 1135738 h 1135737"/>
                <a:gd name="connsiteX14" fmla="*/ 705165 w 705164"/>
                <a:gd name="connsiteY14" fmla="*/ 1135738 h 1135737"/>
                <a:gd name="connsiteX15" fmla="*/ 589065 w 705164"/>
                <a:gd name="connsiteY15" fmla="*/ 936652 h 1135737"/>
                <a:gd name="connsiteX16" fmla="*/ 454884 w 705164"/>
                <a:gd name="connsiteY16" fmla="*/ 936652 h 1135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05164" h="1135737">
                  <a:moveTo>
                    <a:pt x="454884" y="938548"/>
                  </a:moveTo>
                  <a:cubicBezTo>
                    <a:pt x="383511" y="938548"/>
                    <a:pt x="326413" y="880718"/>
                    <a:pt x="326413" y="810564"/>
                  </a:cubicBezTo>
                  <a:lnTo>
                    <a:pt x="326413" y="507195"/>
                  </a:lnTo>
                  <a:lnTo>
                    <a:pt x="589065" y="507195"/>
                  </a:lnTo>
                  <a:lnTo>
                    <a:pt x="691842" y="327070"/>
                  </a:lnTo>
                  <a:lnTo>
                    <a:pt x="326413" y="327070"/>
                  </a:lnTo>
                  <a:lnTo>
                    <a:pt x="326413" y="0"/>
                  </a:lnTo>
                  <a:lnTo>
                    <a:pt x="126568" y="137464"/>
                  </a:lnTo>
                  <a:lnTo>
                    <a:pt x="126568" y="316641"/>
                  </a:lnTo>
                  <a:lnTo>
                    <a:pt x="0" y="316641"/>
                  </a:lnTo>
                  <a:lnTo>
                    <a:pt x="0" y="515727"/>
                  </a:lnTo>
                  <a:lnTo>
                    <a:pt x="126568" y="515727"/>
                  </a:lnTo>
                  <a:lnTo>
                    <a:pt x="126568" y="808668"/>
                  </a:lnTo>
                  <a:cubicBezTo>
                    <a:pt x="126568" y="988793"/>
                    <a:pt x="274072" y="1135738"/>
                    <a:pt x="454884" y="1135738"/>
                  </a:cubicBezTo>
                  <a:lnTo>
                    <a:pt x="705165" y="1135738"/>
                  </a:lnTo>
                  <a:lnTo>
                    <a:pt x="589065" y="936652"/>
                  </a:lnTo>
                  <a:lnTo>
                    <a:pt x="454884" y="936652"/>
                  </a:lnTo>
                  <a:close/>
                </a:path>
              </a:pathLst>
            </a:custGeom>
            <a:solidFill>
              <a:srgbClr val="000000"/>
            </a:solidFill>
            <a:ln w="9512" cap="flat">
              <a:noFill/>
              <a:prstDash val="solid"/>
              <a:miter/>
            </a:ln>
          </p:spPr>
          <p:txBody>
            <a:bodyPr rtlCol="0" anchor="ctr"/>
            <a:lstStyle/>
            <a:p>
              <a:endParaRPr lang="en-NL"/>
            </a:p>
          </p:txBody>
        </p:sp>
        <p:sp>
          <p:nvSpPr>
            <p:cNvPr id="41" name="Freeform 40">
              <a:extLst>
                <a:ext uri="{FF2B5EF4-FFF2-40B4-BE49-F238E27FC236}">
                  <a16:creationId xmlns:a16="http://schemas.microsoft.com/office/drawing/2014/main" id="{1CC01239-3CE6-E8F7-E6AE-7E0BA2EC76FF}"/>
                </a:ext>
              </a:extLst>
            </p:cNvPr>
            <p:cNvSpPr/>
            <p:nvPr/>
          </p:nvSpPr>
          <p:spPr>
            <a:xfrm>
              <a:off x="5538339" y="3163552"/>
              <a:ext cx="1113418" cy="834264"/>
            </a:xfrm>
            <a:custGeom>
              <a:avLst/>
              <a:gdLst>
                <a:gd name="connsiteX0" fmla="*/ 785103 w 1113418"/>
                <a:gd name="connsiteY0" fmla="*/ 0 h 834264"/>
                <a:gd name="connsiteX1" fmla="*/ 556709 w 1113418"/>
                <a:gd name="connsiteY1" fmla="*/ 92907 h 834264"/>
                <a:gd name="connsiteX2" fmla="*/ 328316 w 1113418"/>
                <a:gd name="connsiteY2" fmla="*/ 0 h 834264"/>
                <a:gd name="connsiteX3" fmla="*/ 0 w 1113418"/>
                <a:gd name="connsiteY3" fmla="*/ 327070 h 834264"/>
                <a:gd name="connsiteX4" fmla="*/ 0 w 1113418"/>
                <a:gd name="connsiteY4" fmla="*/ 834265 h 834264"/>
                <a:gd name="connsiteX5" fmla="*/ 199844 w 1113418"/>
                <a:gd name="connsiteY5" fmla="*/ 834265 h 834264"/>
                <a:gd name="connsiteX6" fmla="*/ 199844 w 1113418"/>
                <a:gd name="connsiteY6" fmla="*/ 327070 h 834264"/>
                <a:gd name="connsiteX7" fmla="*/ 328316 w 1113418"/>
                <a:gd name="connsiteY7" fmla="*/ 199086 h 834264"/>
                <a:gd name="connsiteX8" fmla="*/ 456787 w 1113418"/>
                <a:gd name="connsiteY8" fmla="*/ 327070 h 834264"/>
                <a:gd name="connsiteX9" fmla="*/ 456787 w 1113418"/>
                <a:gd name="connsiteY9" fmla="*/ 834265 h 834264"/>
                <a:gd name="connsiteX10" fmla="*/ 656631 w 1113418"/>
                <a:gd name="connsiteY10" fmla="*/ 834265 h 834264"/>
                <a:gd name="connsiteX11" fmla="*/ 656631 w 1113418"/>
                <a:gd name="connsiteY11" fmla="*/ 327070 h 834264"/>
                <a:gd name="connsiteX12" fmla="*/ 785103 w 1113418"/>
                <a:gd name="connsiteY12" fmla="*/ 199086 h 834264"/>
                <a:gd name="connsiteX13" fmla="*/ 913574 w 1113418"/>
                <a:gd name="connsiteY13" fmla="*/ 327070 h 834264"/>
                <a:gd name="connsiteX14" fmla="*/ 913574 w 1113418"/>
                <a:gd name="connsiteY14" fmla="*/ 834265 h 834264"/>
                <a:gd name="connsiteX15" fmla="*/ 1113418 w 1113418"/>
                <a:gd name="connsiteY15" fmla="*/ 834265 h 834264"/>
                <a:gd name="connsiteX16" fmla="*/ 1113418 w 1113418"/>
                <a:gd name="connsiteY16" fmla="*/ 327070 h 834264"/>
                <a:gd name="connsiteX17" fmla="*/ 785103 w 1113418"/>
                <a:gd name="connsiteY17" fmla="*/ 0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13418" h="834264">
                  <a:moveTo>
                    <a:pt x="785103" y="0"/>
                  </a:moveTo>
                  <a:cubicBezTo>
                    <a:pt x="696600" y="0"/>
                    <a:pt x="615711" y="35077"/>
                    <a:pt x="556709" y="92907"/>
                  </a:cubicBezTo>
                  <a:cubicBezTo>
                    <a:pt x="497708" y="36025"/>
                    <a:pt x="416818" y="0"/>
                    <a:pt x="328316" y="0"/>
                  </a:cubicBezTo>
                  <a:cubicBezTo>
                    <a:pt x="147504" y="0"/>
                    <a:pt x="0" y="146944"/>
                    <a:pt x="0" y="327070"/>
                  </a:cubicBezTo>
                  <a:lnTo>
                    <a:pt x="0" y="834265"/>
                  </a:lnTo>
                  <a:lnTo>
                    <a:pt x="199844" y="834265"/>
                  </a:lnTo>
                  <a:lnTo>
                    <a:pt x="199844" y="327070"/>
                  </a:lnTo>
                  <a:cubicBezTo>
                    <a:pt x="199844" y="255968"/>
                    <a:pt x="257894" y="199086"/>
                    <a:pt x="328316" y="199086"/>
                  </a:cubicBezTo>
                  <a:cubicBezTo>
                    <a:pt x="398737" y="199086"/>
                    <a:pt x="456787" y="256916"/>
                    <a:pt x="456787" y="327070"/>
                  </a:cubicBezTo>
                  <a:lnTo>
                    <a:pt x="456787" y="834265"/>
                  </a:lnTo>
                  <a:lnTo>
                    <a:pt x="656631" y="834265"/>
                  </a:lnTo>
                  <a:lnTo>
                    <a:pt x="656631" y="327070"/>
                  </a:lnTo>
                  <a:cubicBezTo>
                    <a:pt x="656631" y="255968"/>
                    <a:pt x="714681" y="199086"/>
                    <a:pt x="785103" y="199086"/>
                  </a:cubicBezTo>
                  <a:cubicBezTo>
                    <a:pt x="855524" y="199086"/>
                    <a:pt x="913574" y="256916"/>
                    <a:pt x="913574" y="327070"/>
                  </a:cubicBezTo>
                  <a:lnTo>
                    <a:pt x="913574" y="834265"/>
                  </a:lnTo>
                  <a:lnTo>
                    <a:pt x="1113418" y="834265"/>
                  </a:lnTo>
                  <a:lnTo>
                    <a:pt x="1113418" y="327070"/>
                  </a:lnTo>
                  <a:cubicBezTo>
                    <a:pt x="1113418" y="145996"/>
                    <a:pt x="965914" y="0"/>
                    <a:pt x="785103" y="0"/>
                  </a:cubicBezTo>
                  <a:close/>
                </a:path>
              </a:pathLst>
            </a:custGeom>
            <a:solidFill>
              <a:srgbClr val="000000"/>
            </a:solidFill>
            <a:ln w="9512" cap="flat">
              <a:noFill/>
              <a:prstDash val="solid"/>
              <a:miter/>
            </a:ln>
          </p:spPr>
          <p:txBody>
            <a:bodyPr rtlCol="0" anchor="ctr"/>
            <a:lstStyle/>
            <a:p>
              <a:endParaRPr lang="en-NL"/>
            </a:p>
          </p:txBody>
        </p:sp>
        <p:sp>
          <p:nvSpPr>
            <p:cNvPr id="42" name="Freeform 41">
              <a:extLst>
                <a:ext uri="{FF2B5EF4-FFF2-40B4-BE49-F238E27FC236}">
                  <a16:creationId xmlns:a16="http://schemas.microsoft.com/office/drawing/2014/main" id="{DE7CC5A0-0884-2893-C6A8-0A31199CAEC2}"/>
                </a:ext>
              </a:extLst>
            </p:cNvPr>
            <p:cNvSpPr/>
            <p:nvPr/>
          </p:nvSpPr>
          <p:spPr>
            <a:xfrm>
              <a:off x="4558150" y="3163552"/>
              <a:ext cx="837442" cy="834264"/>
            </a:xfrm>
            <a:custGeom>
              <a:avLst/>
              <a:gdLst>
                <a:gd name="connsiteX0" fmla="*/ 418721 w 837442"/>
                <a:gd name="connsiteY0" fmla="*/ 834265 h 834264"/>
                <a:gd name="connsiteX1" fmla="*/ 0 w 837442"/>
                <a:gd name="connsiteY1" fmla="*/ 417132 h 834264"/>
                <a:gd name="connsiteX2" fmla="*/ 418721 w 837442"/>
                <a:gd name="connsiteY2" fmla="*/ 0 h 834264"/>
                <a:gd name="connsiteX3" fmla="*/ 837443 w 837442"/>
                <a:gd name="connsiteY3" fmla="*/ 417132 h 834264"/>
                <a:gd name="connsiteX4" fmla="*/ 418721 w 837442"/>
                <a:gd name="connsiteY4" fmla="*/ 834265 h 834264"/>
                <a:gd name="connsiteX5" fmla="*/ 418721 w 837442"/>
                <a:gd name="connsiteY5" fmla="*/ 199086 h 834264"/>
                <a:gd name="connsiteX6" fmla="*/ 199844 w 837442"/>
                <a:gd name="connsiteY6" fmla="*/ 417132 h 834264"/>
                <a:gd name="connsiteX7" fmla="*/ 418721 w 837442"/>
                <a:gd name="connsiteY7" fmla="*/ 635179 h 834264"/>
                <a:gd name="connsiteX8" fmla="*/ 637599 w 837442"/>
                <a:gd name="connsiteY8" fmla="*/ 417132 h 834264"/>
                <a:gd name="connsiteX9" fmla="*/ 418721 w 837442"/>
                <a:gd name="connsiteY9" fmla="*/ 199086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442" h="834264">
                  <a:moveTo>
                    <a:pt x="418721" y="834265"/>
                  </a:moveTo>
                  <a:cubicBezTo>
                    <a:pt x="187473" y="834265"/>
                    <a:pt x="0" y="647503"/>
                    <a:pt x="0" y="417132"/>
                  </a:cubicBezTo>
                  <a:cubicBezTo>
                    <a:pt x="0" y="186762"/>
                    <a:pt x="187473" y="0"/>
                    <a:pt x="418721" y="0"/>
                  </a:cubicBezTo>
                  <a:cubicBezTo>
                    <a:pt x="649970" y="0"/>
                    <a:pt x="837443" y="186762"/>
                    <a:pt x="837443" y="417132"/>
                  </a:cubicBezTo>
                  <a:cubicBezTo>
                    <a:pt x="837443" y="646555"/>
                    <a:pt x="649018" y="834265"/>
                    <a:pt x="418721" y="834265"/>
                  </a:cubicBezTo>
                  <a:close/>
                  <a:moveTo>
                    <a:pt x="418721" y="199086"/>
                  </a:moveTo>
                  <a:cubicBezTo>
                    <a:pt x="297863" y="199086"/>
                    <a:pt x="199844" y="296733"/>
                    <a:pt x="199844" y="417132"/>
                  </a:cubicBezTo>
                  <a:cubicBezTo>
                    <a:pt x="199844" y="537532"/>
                    <a:pt x="297863" y="635179"/>
                    <a:pt x="418721" y="635179"/>
                  </a:cubicBezTo>
                  <a:cubicBezTo>
                    <a:pt x="539580" y="635179"/>
                    <a:pt x="637599" y="537532"/>
                    <a:pt x="637599" y="417132"/>
                  </a:cubicBezTo>
                  <a:cubicBezTo>
                    <a:pt x="637599" y="296733"/>
                    <a:pt x="539580" y="199086"/>
                    <a:pt x="418721" y="199086"/>
                  </a:cubicBezTo>
                  <a:close/>
                </a:path>
              </a:pathLst>
            </a:custGeom>
            <a:solidFill>
              <a:srgbClr val="000000"/>
            </a:solidFill>
            <a:ln w="9512" cap="flat">
              <a:noFill/>
              <a:prstDash val="solid"/>
              <a:miter/>
            </a:ln>
          </p:spPr>
          <p:txBody>
            <a:bodyPr rtlCol="0" anchor="ctr"/>
            <a:lstStyle/>
            <a:p>
              <a:endParaRPr lang="en-NL"/>
            </a:p>
          </p:txBody>
        </p:sp>
        <p:sp>
          <p:nvSpPr>
            <p:cNvPr id="46" name="Freeform 45">
              <a:extLst>
                <a:ext uri="{FF2B5EF4-FFF2-40B4-BE49-F238E27FC236}">
                  <a16:creationId xmlns:a16="http://schemas.microsoft.com/office/drawing/2014/main" id="{06D67A5D-70DD-8671-8D47-E812876EB765}"/>
                </a:ext>
              </a:extLst>
            </p:cNvPr>
            <p:cNvSpPr/>
            <p:nvPr/>
          </p:nvSpPr>
          <p:spPr>
            <a:xfrm>
              <a:off x="3841565" y="2860183"/>
              <a:ext cx="705164" cy="1135737"/>
            </a:xfrm>
            <a:custGeom>
              <a:avLst/>
              <a:gdLst>
                <a:gd name="connsiteX0" fmla="*/ 454884 w 705164"/>
                <a:gd name="connsiteY0" fmla="*/ 938548 h 1135737"/>
                <a:gd name="connsiteX1" fmla="*/ 326412 w 705164"/>
                <a:gd name="connsiteY1" fmla="*/ 810564 h 1135737"/>
                <a:gd name="connsiteX2" fmla="*/ 326412 w 705164"/>
                <a:gd name="connsiteY2" fmla="*/ 507195 h 1135737"/>
                <a:gd name="connsiteX3" fmla="*/ 589065 w 705164"/>
                <a:gd name="connsiteY3" fmla="*/ 507195 h 1135737"/>
                <a:gd name="connsiteX4" fmla="*/ 691842 w 705164"/>
                <a:gd name="connsiteY4" fmla="*/ 327070 h 1135737"/>
                <a:gd name="connsiteX5" fmla="*/ 326412 w 705164"/>
                <a:gd name="connsiteY5" fmla="*/ 327070 h 1135737"/>
                <a:gd name="connsiteX6" fmla="*/ 326412 w 705164"/>
                <a:gd name="connsiteY6" fmla="*/ 0 h 1135737"/>
                <a:gd name="connsiteX7" fmla="*/ 126568 w 705164"/>
                <a:gd name="connsiteY7" fmla="*/ 137464 h 1135737"/>
                <a:gd name="connsiteX8" fmla="*/ 126568 w 705164"/>
                <a:gd name="connsiteY8" fmla="*/ 316641 h 1135737"/>
                <a:gd name="connsiteX9" fmla="*/ 0 w 705164"/>
                <a:gd name="connsiteY9" fmla="*/ 316641 h 1135737"/>
                <a:gd name="connsiteX10" fmla="*/ 0 w 705164"/>
                <a:gd name="connsiteY10" fmla="*/ 515727 h 1135737"/>
                <a:gd name="connsiteX11" fmla="*/ 126568 w 705164"/>
                <a:gd name="connsiteY11" fmla="*/ 515727 h 1135737"/>
                <a:gd name="connsiteX12" fmla="*/ 126568 w 705164"/>
                <a:gd name="connsiteY12" fmla="*/ 808668 h 1135737"/>
                <a:gd name="connsiteX13" fmla="*/ 454884 w 705164"/>
                <a:gd name="connsiteY13" fmla="*/ 1135738 h 1135737"/>
                <a:gd name="connsiteX14" fmla="*/ 705165 w 705164"/>
                <a:gd name="connsiteY14" fmla="*/ 1135738 h 1135737"/>
                <a:gd name="connsiteX15" fmla="*/ 589065 w 705164"/>
                <a:gd name="connsiteY15" fmla="*/ 938548 h 1135737"/>
                <a:gd name="connsiteX16" fmla="*/ 454884 w 705164"/>
                <a:gd name="connsiteY16" fmla="*/ 938548 h 1135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05164" h="1135737">
                  <a:moveTo>
                    <a:pt x="454884" y="938548"/>
                  </a:moveTo>
                  <a:cubicBezTo>
                    <a:pt x="383511" y="938548"/>
                    <a:pt x="326412" y="880718"/>
                    <a:pt x="326412" y="810564"/>
                  </a:cubicBezTo>
                  <a:lnTo>
                    <a:pt x="326412" y="507195"/>
                  </a:lnTo>
                  <a:lnTo>
                    <a:pt x="589065" y="507195"/>
                  </a:lnTo>
                  <a:lnTo>
                    <a:pt x="691842" y="327070"/>
                  </a:lnTo>
                  <a:lnTo>
                    <a:pt x="326412" y="327070"/>
                  </a:lnTo>
                  <a:lnTo>
                    <a:pt x="326412" y="0"/>
                  </a:lnTo>
                  <a:lnTo>
                    <a:pt x="126568" y="137464"/>
                  </a:lnTo>
                  <a:lnTo>
                    <a:pt x="126568" y="316641"/>
                  </a:lnTo>
                  <a:lnTo>
                    <a:pt x="0" y="316641"/>
                  </a:lnTo>
                  <a:lnTo>
                    <a:pt x="0" y="515727"/>
                  </a:lnTo>
                  <a:lnTo>
                    <a:pt x="126568" y="515727"/>
                  </a:lnTo>
                  <a:lnTo>
                    <a:pt x="126568" y="808668"/>
                  </a:lnTo>
                  <a:cubicBezTo>
                    <a:pt x="126568" y="988793"/>
                    <a:pt x="274072" y="1135738"/>
                    <a:pt x="454884" y="1135738"/>
                  </a:cubicBezTo>
                  <a:lnTo>
                    <a:pt x="705165" y="1135738"/>
                  </a:lnTo>
                  <a:lnTo>
                    <a:pt x="589065" y="938548"/>
                  </a:lnTo>
                  <a:lnTo>
                    <a:pt x="454884" y="938548"/>
                  </a:lnTo>
                  <a:close/>
                </a:path>
              </a:pathLst>
            </a:custGeom>
            <a:solidFill>
              <a:srgbClr val="000000"/>
            </a:solidFill>
            <a:ln w="9512" cap="flat">
              <a:noFill/>
              <a:prstDash val="solid"/>
              <a:miter/>
            </a:ln>
          </p:spPr>
          <p:txBody>
            <a:bodyPr rtlCol="0" anchor="ctr"/>
            <a:lstStyle/>
            <a:p>
              <a:endParaRPr lang="en-NL"/>
            </a:p>
          </p:txBody>
        </p:sp>
        <p:grpSp>
          <p:nvGrpSpPr>
            <p:cNvPr id="48" name="Graphic 31">
              <a:extLst>
                <a:ext uri="{FF2B5EF4-FFF2-40B4-BE49-F238E27FC236}">
                  <a16:creationId xmlns:a16="http://schemas.microsoft.com/office/drawing/2014/main" id="{DA87337F-D05C-301C-28F5-7533A4D25083}"/>
                </a:ext>
              </a:extLst>
            </p:cNvPr>
            <p:cNvGrpSpPr/>
            <p:nvPr/>
          </p:nvGrpSpPr>
          <p:grpSpPr>
            <a:xfrm>
              <a:off x="2584450" y="2755900"/>
              <a:ext cx="930703" cy="1346199"/>
              <a:chOff x="2584450" y="2755900"/>
              <a:chExt cx="930703" cy="1346199"/>
            </a:xfrm>
            <a:solidFill>
              <a:srgbClr val="DF1B12"/>
            </a:solidFill>
          </p:grpSpPr>
          <p:sp>
            <p:nvSpPr>
              <p:cNvPr id="50" name="Freeform 49">
                <a:extLst>
                  <a:ext uri="{FF2B5EF4-FFF2-40B4-BE49-F238E27FC236}">
                    <a16:creationId xmlns:a16="http://schemas.microsoft.com/office/drawing/2014/main" id="{044C9044-8766-7E15-8F5C-013044A14040}"/>
                  </a:ext>
                </a:extLst>
              </p:cNvPr>
              <p:cNvSpPr/>
              <p:nvPr/>
            </p:nvSpPr>
            <p:spPr>
              <a:xfrm>
                <a:off x="2871845" y="3794938"/>
                <a:ext cx="356864" cy="307161"/>
              </a:xfrm>
              <a:custGeom>
                <a:avLst/>
                <a:gdLst>
                  <a:gd name="connsiteX0" fmla="*/ 177957 w 356864"/>
                  <a:gd name="connsiteY0" fmla="*/ 307161 h 307161"/>
                  <a:gd name="connsiteX1" fmla="*/ 356865 w 356864"/>
                  <a:gd name="connsiteY1" fmla="*/ 0 h 307161"/>
                  <a:gd name="connsiteX2" fmla="*/ 0 w 356864"/>
                  <a:gd name="connsiteY2" fmla="*/ 0 h 307161"/>
                </a:gdLst>
                <a:ahLst/>
                <a:cxnLst>
                  <a:cxn ang="0">
                    <a:pos x="connsiteX0" y="connsiteY0"/>
                  </a:cxn>
                  <a:cxn ang="0">
                    <a:pos x="connsiteX1" y="connsiteY1"/>
                  </a:cxn>
                  <a:cxn ang="0">
                    <a:pos x="connsiteX2" y="connsiteY2"/>
                  </a:cxn>
                </a:cxnLst>
                <a:rect l="l" t="t" r="r" b="b"/>
                <a:pathLst>
                  <a:path w="356864" h="307161">
                    <a:moveTo>
                      <a:pt x="177957" y="307161"/>
                    </a:moveTo>
                    <a:lnTo>
                      <a:pt x="356865" y="0"/>
                    </a:lnTo>
                    <a:lnTo>
                      <a:pt x="0" y="0"/>
                    </a:lnTo>
                    <a:close/>
                  </a:path>
                </a:pathLst>
              </a:custGeom>
              <a:solidFill>
                <a:srgbClr val="DF1B12"/>
              </a:solidFill>
              <a:ln w="9512" cap="flat">
                <a:noFill/>
                <a:prstDash val="solid"/>
                <a:miter/>
              </a:ln>
            </p:spPr>
            <p:txBody>
              <a:bodyPr rtlCol="0" anchor="ctr"/>
              <a:lstStyle/>
              <a:p>
                <a:endParaRPr lang="en-NL"/>
              </a:p>
            </p:txBody>
          </p:sp>
          <p:sp>
            <p:nvSpPr>
              <p:cNvPr id="51" name="Freeform 50">
                <a:extLst>
                  <a:ext uri="{FF2B5EF4-FFF2-40B4-BE49-F238E27FC236}">
                    <a16:creationId xmlns:a16="http://schemas.microsoft.com/office/drawing/2014/main" id="{5D8B3D54-B9E1-FE47-2192-1B3341431637}"/>
                  </a:ext>
                </a:extLst>
              </p:cNvPr>
              <p:cNvSpPr/>
              <p:nvPr/>
            </p:nvSpPr>
            <p:spPr>
              <a:xfrm>
                <a:off x="2584450" y="2755900"/>
                <a:ext cx="930703" cy="927171"/>
              </a:xfrm>
              <a:custGeom>
                <a:avLst/>
                <a:gdLst>
                  <a:gd name="connsiteX0" fmla="*/ 465352 w 930703"/>
                  <a:gd name="connsiteY0" fmla="*/ 0 h 927171"/>
                  <a:gd name="connsiteX1" fmla="*/ 0 w 930703"/>
                  <a:gd name="connsiteY1" fmla="*/ 463586 h 927171"/>
                  <a:gd name="connsiteX2" fmla="*/ 465352 w 930703"/>
                  <a:gd name="connsiteY2" fmla="*/ 927172 h 927171"/>
                  <a:gd name="connsiteX3" fmla="*/ 930704 w 930703"/>
                  <a:gd name="connsiteY3" fmla="*/ 463586 h 927171"/>
                  <a:gd name="connsiteX4" fmla="*/ 465352 w 930703"/>
                  <a:gd name="connsiteY4" fmla="*/ 0 h 927171"/>
                  <a:gd name="connsiteX5" fmla="*/ 465352 w 930703"/>
                  <a:gd name="connsiteY5" fmla="*/ 706281 h 927171"/>
                  <a:gd name="connsiteX6" fmla="*/ 221732 w 930703"/>
                  <a:gd name="connsiteY6" fmla="*/ 463586 h 927171"/>
                  <a:gd name="connsiteX7" fmla="*/ 465352 w 930703"/>
                  <a:gd name="connsiteY7" fmla="*/ 220891 h 927171"/>
                  <a:gd name="connsiteX8" fmla="*/ 708972 w 930703"/>
                  <a:gd name="connsiteY8" fmla="*/ 463586 h 927171"/>
                  <a:gd name="connsiteX9" fmla="*/ 465352 w 930703"/>
                  <a:gd name="connsiteY9" fmla="*/ 706281 h 927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0703" h="927171">
                    <a:moveTo>
                      <a:pt x="465352" y="0"/>
                    </a:moveTo>
                    <a:cubicBezTo>
                      <a:pt x="208409" y="0"/>
                      <a:pt x="0" y="207618"/>
                      <a:pt x="0" y="463586"/>
                    </a:cubicBezTo>
                    <a:cubicBezTo>
                      <a:pt x="0" y="719553"/>
                      <a:pt x="208409" y="927172"/>
                      <a:pt x="465352" y="927172"/>
                    </a:cubicBezTo>
                    <a:cubicBezTo>
                      <a:pt x="722294" y="927172"/>
                      <a:pt x="930704" y="719553"/>
                      <a:pt x="930704" y="463586"/>
                    </a:cubicBezTo>
                    <a:cubicBezTo>
                      <a:pt x="930704" y="207618"/>
                      <a:pt x="722294" y="0"/>
                      <a:pt x="465352" y="0"/>
                    </a:cubicBezTo>
                    <a:moveTo>
                      <a:pt x="465352" y="706281"/>
                    </a:moveTo>
                    <a:cubicBezTo>
                      <a:pt x="331171" y="706281"/>
                      <a:pt x="221732" y="597258"/>
                      <a:pt x="221732" y="463586"/>
                    </a:cubicBezTo>
                    <a:cubicBezTo>
                      <a:pt x="221732" y="329914"/>
                      <a:pt x="331171" y="220891"/>
                      <a:pt x="465352" y="220891"/>
                    </a:cubicBezTo>
                    <a:cubicBezTo>
                      <a:pt x="599533" y="220891"/>
                      <a:pt x="708972" y="329914"/>
                      <a:pt x="708972" y="463586"/>
                    </a:cubicBezTo>
                    <a:cubicBezTo>
                      <a:pt x="708972" y="597258"/>
                      <a:pt x="599533" y="706281"/>
                      <a:pt x="465352" y="706281"/>
                    </a:cubicBezTo>
                  </a:path>
                </a:pathLst>
              </a:custGeom>
              <a:solidFill>
                <a:srgbClr val="DF1B12"/>
              </a:solidFill>
              <a:ln w="9512" cap="flat">
                <a:noFill/>
                <a:prstDash val="solid"/>
                <a:miter/>
              </a:ln>
            </p:spPr>
            <p:txBody>
              <a:bodyPr rtlCol="0" anchor="ctr"/>
              <a:lstStyle/>
              <a:p>
                <a:endParaRPr lang="en-NL"/>
              </a:p>
            </p:txBody>
          </p:sp>
        </p:grpSp>
      </p:grpSp>
      <p:grpSp>
        <p:nvGrpSpPr>
          <p:cNvPr id="60" name="Group 59">
            <a:extLst>
              <a:ext uri="{FF2B5EF4-FFF2-40B4-BE49-F238E27FC236}">
                <a16:creationId xmlns:a16="http://schemas.microsoft.com/office/drawing/2014/main" id="{12FEBDEF-26F4-5BDA-2FB4-9A3484CBA8C1}"/>
              </a:ext>
            </a:extLst>
          </p:cNvPr>
          <p:cNvGrpSpPr/>
          <p:nvPr/>
        </p:nvGrpSpPr>
        <p:grpSpPr>
          <a:xfrm>
            <a:off x="9532502" y="4512174"/>
            <a:ext cx="712014" cy="782729"/>
            <a:chOff x="6950854" y="4977883"/>
            <a:chExt cx="712014" cy="782729"/>
          </a:xfrm>
        </p:grpSpPr>
        <p:sp>
          <p:nvSpPr>
            <p:cNvPr id="1028" name="TextBox 1027">
              <a:extLst>
                <a:ext uri="{FF2B5EF4-FFF2-40B4-BE49-F238E27FC236}">
                  <a16:creationId xmlns:a16="http://schemas.microsoft.com/office/drawing/2014/main" id="{6F5F792A-0EE2-4BA0-E85D-5308D253A442}"/>
                </a:ext>
              </a:extLst>
            </p:cNvPr>
            <p:cNvSpPr txBox="1"/>
            <p:nvPr/>
          </p:nvSpPr>
          <p:spPr>
            <a:xfrm>
              <a:off x="6950854" y="5391280"/>
              <a:ext cx="712014" cy="369332"/>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1200" b="1" i="0" u="none" strike="noStrike" kern="1200" cap="none" spc="0" normalizeH="0" baseline="0" noProof="0">
                  <a:ln>
                    <a:noFill/>
                  </a:ln>
                  <a:effectLst/>
                  <a:uLnTx/>
                  <a:uFillTx/>
                  <a:latin typeface="Arial" panose="020B0604020202020204" pitchFamily="34" charset="0"/>
                  <a:cs typeface="Arial" panose="020B0604020202020204" pitchFamily="34" charset="0"/>
                </a:rPr>
                <a:t>Location Services</a:t>
              </a:r>
              <a:endParaRPr kumimoji="0" lang="en-US" sz="1200" b="1" i="0" u="none" strike="noStrike" kern="1200" cap="none" spc="0" normalizeH="0" baseline="0" noProof="0">
                <a:ln>
                  <a:noFill/>
                </a:ln>
                <a:effectLst/>
                <a:uLnTx/>
                <a:uFillTx/>
                <a:latin typeface="Arial" panose="020B0604020202020204" pitchFamily="34" charset="0"/>
                <a:cs typeface="Arial" panose="020B0604020202020204" pitchFamily="34" charset="0"/>
              </a:endParaRPr>
            </a:p>
          </p:txBody>
        </p:sp>
        <p:grpSp>
          <p:nvGrpSpPr>
            <p:cNvPr id="58" name="Group 57">
              <a:extLst>
                <a:ext uri="{FF2B5EF4-FFF2-40B4-BE49-F238E27FC236}">
                  <a16:creationId xmlns:a16="http://schemas.microsoft.com/office/drawing/2014/main" id="{81DB484F-DB40-AA3E-886E-EE8FFD9AEB8F}"/>
                </a:ext>
              </a:extLst>
            </p:cNvPr>
            <p:cNvGrpSpPr/>
            <p:nvPr/>
          </p:nvGrpSpPr>
          <p:grpSpPr>
            <a:xfrm>
              <a:off x="7190560" y="4977883"/>
              <a:ext cx="258156" cy="373403"/>
              <a:chOff x="2736850" y="2908300"/>
              <a:chExt cx="930703" cy="1346199"/>
            </a:xfrm>
          </p:grpSpPr>
          <p:sp>
            <p:nvSpPr>
              <p:cNvPr id="55" name="Freeform 54">
                <a:extLst>
                  <a:ext uri="{FF2B5EF4-FFF2-40B4-BE49-F238E27FC236}">
                    <a16:creationId xmlns:a16="http://schemas.microsoft.com/office/drawing/2014/main" id="{60183E5E-48FE-3C2A-3298-D77B791863B6}"/>
                  </a:ext>
                </a:extLst>
              </p:cNvPr>
              <p:cNvSpPr/>
              <p:nvPr/>
            </p:nvSpPr>
            <p:spPr>
              <a:xfrm>
                <a:off x="3024245" y="3947338"/>
                <a:ext cx="356864" cy="307161"/>
              </a:xfrm>
              <a:custGeom>
                <a:avLst/>
                <a:gdLst>
                  <a:gd name="connsiteX0" fmla="*/ 177957 w 356864"/>
                  <a:gd name="connsiteY0" fmla="*/ 307161 h 307161"/>
                  <a:gd name="connsiteX1" fmla="*/ 356865 w 356864"/>
                  <a:gd name="connsiteY1" fmla="*/ 0 h 307161"/>
                  <a:gd name="connsiteX2" fmla="*/ 0 w 356864"/>
                  <a:gd name="connsiteY2" fmla="*/ 0 h 307161"/>
                </a:gdLst>
                <a:ahLst/>
                <a:cxnLst>
                  <a:cxn ang="0">
                    <a:pos x="connsiteX0" y="connsiteY0"/>
                  </a:cxn>
                  <a:cxn ang="0">
                    <a:pos x="connsiteX1" y="connsiteY1"/>
                  </a:cxn>
                  <a:cxn ang="0">
                    <a:pos x="connsiteX2" y="connsiteY2"/>
                  </a:cxn>
                </a:cxnLst>
                <a:rect l="l" t="t" r="r" b="b"/>
                <a:pathLst>
                  <a:path w="356864" h="307161">
                    <a:moveTo>
                      <a:pt x="177957" y="307161"/>
                    </a:moveTo>
                    <a:lnTo>
                      <a:pt x="356865" y="0"/>
                    </a:lnTo>
                    <a:lnTo>
                      <a:pt x="0" y="0"/>
                    </a:lnTo>
                    <a:close/>
                  </a:path>
                </a:pathLst>
              </a:custGeom>
              <a:solidFill>
                <a:srgbClr val="DF1B12"/>
              </a:solidFill>
              <a:ln w="9512" cap="flat">
                <a:noFill/>
                <a:prstDash val="solid"/>
                <a:miter/>
              </a:ln>
            </p:spPr>
            <p:txBody>
              <a:bodyPr rtlCol="0" anchor="ctr"/>
              <a:lstStyle/>
              <a:p>
                <a:endParaRPr lang="en-NL"/>
              </a:p>
            </p:txBody>
          </p:sp>
          <p:sp>
            <p:nvSpPr>
              <p:cNvPr id="56" name="Freeform 55">
                <a:extLst>
                  <a:ext uri="{FF2B5EF4-FFF2-40B4-BE49-F238E27FC236}">
                    <a16:creationId xmlns:a16="http://schemas.microsoft.com/office/drawing/2014/main" id="{91E92575-EB59-DD35-B553-E34117A3CF9F}"/>
                  </a:ext>
                </a:extLst>
              </p:cNvPr>
              <p:cNvSpPr/>
              <p:nvPr/>
            </p:nvSpPr>
            <p:spPr>
              <a:xfrm>
                <a:off x="2736850" y="2908300"/>
                <a:ext cx="930703" cy="927171"/>
              </a:xfrm>
              <a:custGeom>
                <a:avLst/>
                <a:gdLst>
                  <a:gd name="connsiteX0" fmla="*/ 465352 w 930703"/>
                  <a:gd name="connsiteY0" fmla="*/ 0 h 927171"/>
                  <a:gd name="connsiteX1" fmla="*/ 0 w 930703"/>
                  <a:gd name="connsiteY1" fmla="*/ 463586 h 927171"/>
                  <a:gd name="connsiteX2" fmla="*/ 465352 w 930703"/>
                  <a:gd name="connsiteY2" fmla="*/ 927172 h 927171"/>
                  <a:gd name="connsiteX3" fmla="*/ 930704 w 930703"/>
                  <a:gd name="connsiteY3" fmla="*/ 463586 h 927171"/>
                  <a:gd name="connsiteX4" fmla="*/ 465352 w 930703"/>
                  <a:gd name="connsiteY4" fmla="*/ 0 h 927171"/>
                  <a:gd name="connsiteX5" fmla="*/ 465352 w 930703"/>
                  <a:gd name="connsiteY5" fmla="*/ 706281 h 927171"/>
                  <a:gd name="connsiteX6" fmla="*/ 221732 w 930703"/>
                  <a:gd name="connsiteY6" fmla="*/ 463586 h 927171"/>
                  <a:gd name="connsiteX7" fmla="*/ 465352 w 930703"/>
                  <a:gd name="connsiteY7" fmla="*/ 220891 h 927171"/>
                  <a:gd name="connsiteX8" fmla="*/ 708972 w 930703"/>
                  <a:gd name="connsiteY8" fmla="*/ 463586 h 927171"/>
                  <a:gd name="connsiteX9" fmla="*/ 465352 w 930703"/>
                  <a:gd name="connsiteY9" fmla="*/ 706281 h 927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0703" h="927171">
                    <a:moveTo>
                      <a:pt x="465352" y="0"/>
                    </a:moveTo>
                    <a:cubicBezTo>
                      <a:pt x="208409" y="0"/>
                      <a:pt x="0" y="207618"/>
                      <a:pt x="0" y="463586"/>
                    </a:cubicBezTo>
                    <a:cubicBezTo>
                      <a:pt x="0" y="719553"/>
                      <a:pt x="208409" y="927172"/>
                      <a:pt x="465352" y="927172"/>
                    </a:cubicBezTo>
                    <a:cubicBezTo>
                      <a:pt x="722294" y="927172"/>
                      <a:pt x="930704" y="719553"/>
                      <a:pt x="930704" y="463586"/>
                    </a:cubicBezTo>
                    <a:cubicBezTo>
                      <a:pt x="930704" y="207618"/>
                      <a:pt x="722294" y="0"/>
                      <a:pt x="465352" y="0"/>
                    </a:cubicBezTo>
                    <a:moveTo>
                      <a:pt x="465352" y="706281"/>
                    </a:moveTo>
                    <a:cubicBezTo>
                      <a:pt x="331171" y="706281"/>
                      <a:pt x="221732" y="597258"/>
                      <a:pt x="221732" y="463586"/>
                    </a:cubicBezTo>
                    <a:cubicBezTo>
                      <a:pt x="221732" y="329914"/>
                      <a:pt x="331171" y="220891"/>
                      <a:pt x="465352" y="220891"/>
                    </a:cubicBezTo>
                    <a:cubicBezTo>
                      <a:pt x="599533" y="220891"/>
                      <a:pt x="708972" y="329914"/>
                      <a:pt x="708972" y="463586"/>
                    </a:cubicBezTo>
                    <a:cubicBezTo>
                      <a:pt x="708972" y="597258"/>
                      <a:pt x="599533" y="706281"/>
                      <a:pt x="465352" y="706281"/>
                    </a:cubicBezTo>
                  </a:path>
                </a:pathLst>
              </a:custGeom>
              <a:solidFill>
                <a:srgbClr val="DF1B12"/>
              </a:solidFill>
              <a:ln w="9512" cap="flat">
                <a:noFill/>
                <a:prstDash val="solid"/>
                <a:miter/>
              </a:ln>
            </p:spPr>
            <p:txBody>
              <a:bodyPr rtlCol="0" anchor="ctr"/>
              <a:lstStyle/>
              <a:p>
                <a:endParaRPr lang="en-NL"/>
              </a:p>
            </p:txBody>
          </p:sp>
        </p:grpSp>
      </p:grpSp>
      <p:grpSp>
        <p:nvGrpSpPr>
          <p:cNvPr id="1044" name="Graphic 1042">
            <a:extLst>
              <a:ext uri="{FF2B5EF4-FFF2-40B4-BE49-F238E27FC236}">
                <a16:creationId xmlns:a16="http://schemas.microsoft.com/office/drawing/2014/main" id="{52461A3B-5ACB-0613-B2A4-C54C9323769F}"/>
              </a:ext>
            </a:extLst>
          </p:cNvPr>
          <p:cNvGrpSpPr/>
          <p:nvPr/>
        </p:nvGrpSpPr>
        <p:grpSpPr>
          <a:xfrm>
            <a:off x="7800177" y="3039445"/>
            <a:ext cx="612640" cy="609266"/>
            <a:chOff x="2855800" y="515229"/>
            <a:chExt cx="4412090" cy="4387783"/>
          </a:xfrm>
        </p:grpSpPr>
        <p:sp>
          <p:nvSpPr>
            <p:cNvPr id="1045" name="Freeform 1044">
              <a:extLst>
                <a:ext uri="{FF2B5EF4-FFF2-40B4-BE49-F238E27FC236}">
                  <a16:creationId xmlns:a16="http://schemas.microsoft.com/office/drawing/2014/main" id="{1761B0AE-BA6F-14E8-3806-2E2FBD5F2DD2}"/>
                </a:ext>
              </a:extLst>
            </p:cNvPr>
            <p:cNvSpPr/>
            <p:nvPr/>
          </p:nvSpPr>
          <p:spPr>
            <a:xfrm>
              <a:off x="2879843" y="515229"/>
              <a:ext cx="1226051" cy="1225444"/>
            </a:xfrm>
            <a:custGeom>
              <a:avLst/>
              <a:gdLst>
                <a:gd name="connsiteX0" fmla="*/ 613026 w 1226051"/>
                <a:gd name="connsiteY0" fmla="*/ 1225445 h 1225444"/>
                <a:gd name="connsiteX1" fmla="*/ 567342 w 1226051"/>
                <a:gd name="connsiteY1" fmla="*/ 1180401 h 1225444"/>
                <a:gd name="connsiteX2" fmla="*/ 567342 w 1226051"/>
                <a:gd name="connsiteY2" fmla="*/ 1179784 h 1225444"/>
                <a:gd name="connsiteX3" fmla="*/ 567342 w 1226051"/>
                <a:gd name="connsiteY3" fmla="*/ 1179784 h 1225444"/>
                <a:gd name="connsiteX4" fmla="*/ 45684 w 1226051"/>
                <a:gd name="connsiteY4" fmla="*/ 658383 h 1225444"/>
                <a:gd name="connsiteX5" fmla="*/ 0 w 1226051"/>
                <a:gd name="connsiteY5" fmla="*/ 612722 h 1225444"/>
                <a:gd name="connsiteX6" fmla="*/ 0 w 1226051"/>
                <a:gd name="connsiteY6" fmla="*/ 612722 h 1225444"/>
                <a:gd name="connsiteX7" fmla="*/ 45684 w 1226051"/>
                <a:gd name="connsiteY7" fmla="*/ 567061 h 1225444"/>
                <a:gd name="connsiteX8" fmla="*/ 45684 w 1226051"/>
                <a:gd name="connsiteY8" fmla="*/ 567061 h 1225444"/>
                <a:gd name="connsiteX9" fmla="*/ 45684 w 1226051"/>
                <a:gd name="connsiteY9" fmla="*/ 567061 h 1225444"/>
                <a:gd name="connsiteX10" fmla="*/ 567342 w 1226051"/>
                <a:gd name="connsiteY10" fmla="*/ 45661 h 1225444"/>
                <a:gd name="connsiteX11" fmla="*/ 612408 w 1226051"/>
                <a:gd name="connsiteY11" fmla="*/ 0 h 1225444"/>
                <a:gd name="connsiteX12" fmla="*/ 612408 w 1226051"/>
                <a:gd name="connsiteY12" fmla="*/ 0 h 1225444"/>
                <a:gd name="connsiteX13" fmla="*/ 613026 w 1226051"/>
                <a:gd name="connsiteY13" fmla="*/ 0 h 1225444"/>
                <a:gd name="connsiteX14" fmla="*/ 658709 w 1226051"/>
                <a:gd name="connsiteY14" fmla="*/ 45044 h 1225444"/>
                <a:gd name="connsiteX15" fmla="*/ 658709 w 1226051"/>
                <a:gd name="connsiteY15" fmla="*/ 45044 h 1225444"/>
                <a:gd name="connsiteX16" fmla="*/ 658709 w 1226051"/>
                <a:gd name="connsiteY16" fmla="*/ 45661 h 1225444"/>
                <a:gd name="connsiteX17" fmla="*/ 658709 w 1226051"/>
                <a:gd name="connsiteY17" fmla="*/ 45661 h 1225444"/>
                <a:gd name="connsiteX18" fmla="*/ 1180368 w 1226051"/>
                <a:gd name="connsiteY18" fmla="*/ 567061 h 1225444"/>
                <a:gd name="connsiteX19" fmla="*/ 1226051 w 1226051"/>
                <a:gd name="connsiteY19" fmla="*/ 612105 h 1225444"/>
                <a:gd name="connsiteX20" fmla="*/ 1226051 w 1226051"/>
                <a:gd name="connsiteY20" fmla="*/ 612722 h 1225444"/>
                <a:gd name="connsiteX21" fmla="*/ 1226051 w 1226051"/>
                <a:gd name="connsiteY21" fmla="*/ 612722 h 1225444"/>
                <a:gd name="connsiteX22" fmla="*/ 1180985 w 1226051"/>
                <a:gd name="connsiteY22" fmla="*/ 658383 h 1225444"/>
                <a:gd name="connsiteX23" fmla="*/ 1179750 w 1226051"/>
                <a:gd name="connsiteY23" fmla="*/ 658383 h 1225444"/>
                <a:gd name="connsiteX24" fmla="*/ 658092 w 1226051"/>
                <a:gd name="connsiteY24" fmla="*/ 1179784 h 1225444"/>
                <a:gd name="connsiteX25" fmla="*/ 613026 w 1226051"/>
                <a:gd name="connsiteY25" fmla="*/ 1225445 h 1225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26051" h="1225444">
                  <a:moveTo>
                    <a:pt x="613026" y="1225445"/>
                  </a:moveTo>
                  <a:cubicBezTo>
                    <a:pt x="587715" y="1225445"/>
                    <a:pt x="567342" y="1205699"/>
                    <a:pt x="567342" y="1180401"/>
                  </a:cubicBezTo>
                  <a:lnTo>
                    <a:pt x="567342" y="1179784"/>
                  </a:lnTo>
                  <a:lnTo>
                    <a:pt x="567342" y="1179784"/>
                  </a:lnTo>
                  <a:cubicBezTo>
                    <a:pt x="566725" y="892242"/>
                    <a:pt x="333985" y="659001"/>
                    <a:pt x="45684" y="658383"/>
                  </a:cubicBezTo>
                  <a:cubicBezTo>
                    <a:pt x="20373" y="658383"/>
                    <a:pt x="0" y="638021"/>
                    <a:pt x="0" y="612722"/>
                  </a:cubicBezTo>
                  <a:lnTo>
                    <a:pt x="0" y="612722"/>
                  </a:lnTo>
                  <a:cubicBezTo>
                    <a:pt x="0" y="587424"/>
                    <a:pt x="20373" y="567061"/>
                    <a:pt x="45684" y="567061"/>
                  </a:cubicBezTo>
                  <a:lnTo>
                    <a:pt x="45684" y="567061"/>
                  </a:lnTo>
                  <a:lnTo>
                    <a:pt x="45684" y="567061"/>
                  </a:lnTo>
                  <a:cubicBezTo>
                    <a:pt x="333367" y="566444"/>
                    <a:pt x="566725" y="333203"/>
                    <a:pt x="567342" y="45661"/>
                  </a:cubicBezTo>
                  <a:cubicBezTo>
                    <a:pt x="567342" y="20362"/>
                    <a:pt x="587715" y="0"/>
                    <a:pt x="612408" y="0"/>
                  </a:cubicBezTo>
                  <a:lnTo>
                    <a:pt x="612408" y="0"/>
                  </a:lnTo>
                  <a:lnTo>
                    <a:pt x="613026" y="0"/>
                  </a:lnTo>
                  <a:cubicBezTo>
                    <a:pt x="638337" y="0"/>
                    <a:pt x="658709" y="19745"/>
                    <a:pt x="658709" y="45044"/>
                  </a:cubicBezTo>
                  <a:lnTo>
                    <a:pt x="658709" y="45044"/>
                  </a:lnTo>
                  <a:lnTo>
                    <a:pt x="658709" y="45661"/>
                  </a:lnTo>
                  <a:lnTo>
                    <a:pt x="658709" y="45661"/>
                  </a:lnTo>
                  <a:cubicBezTo>
                    <a:pt x="659327" y="333203"/>
                    <a:pt x="892067" y="566444"/>
                    <a:pt x="1180368" y="567061"/>
                  </a:cubicBezTo>
                  <a:cubicBezTo>
                    <a:pt x="1205679" y="567061"/>
                    <a:pt x="1226051" y="586807"/>
                    <a:pt x="1226051" y="612105"/>
                  </a:cubicBezTo>
                  <a:lnTo>
                    <a:pt x="1226051" y="612722"/>
                  </a:lnTo>
                  <a:lnTo>
                    <a:pt x="1226051" y="612722"/>
                  </a:lnTo>
                  <a:cubicBezTo>
                    <a:pt x="1226051" y="638021"/>
                    <a:pt x="1205679" y="658383"/>
                    <a:pt x="1180985" y="658383"/>
                  </a:cubicBezTo>
                  <a:lnTo>
                    <a:pt x="1179750" y="658383"/>
                  </a:lnTo>
                  <a:cubicBezTo>
                    <a:pt x="892067" y="658383"/>
                    <a:pt x="658709" y="891625"/>
                    <a:pt x="658092" y="1179784"/>
                  </a:cubicBezTo>
                  <a:cubicBezTo>
                    <a:pt x="658709" y="1204466"/>
                    <a:pt x="638337" y="1224828"/>
                    <a:pt x="613026" y="1225445"/>
                  </a:cubicBezTo>
                  <a:close/>
                </a:path>
              </a:pathLst>
            </a:custGeom>
            <a:solidFill>
              <a:srgbClr val="76CAE7"/>
            </a:solidFill>
            <a:ln w="6173" cap="flat">
              <a:noFill/>
              <a:prstDash val="solid"/>
              <a:miter/>
            </a:ln>
          </p:spPr>
          <p:txBody>
            <a:bodyPr rtlCol="0" anchor="ctr"/>
            <a:lstStyle/>
            <a:p>
              <a:endParaRPr lang="en-NL"/>
            </a:p>
          </p:txBody>
        </p:sp>
        <p:sp>
          <p:nvSpPr>
            <p:cNvPr id="1046" name="Freeform 1045">
              <a:extLst>
                <a:ext uri="{FF2B5EF4-FFF2-40B4-BE49-F238E27FC236}">
                  <a16:creationId xmlns:a16="http://schemas.microsoft.com/office/drawing/2014/main" id="{1B306087-2572-5999-D730-D13AC28E35A5}"/>
                </a:ext>
              </a:extLst>
            </p:cNvPr>
            <p:cNvSpPr/>
            <p:nvPr/>
          </p:nvSpPr>
          <p:spPr>
            <a:xfrm>
              <a:off x="6287599" y="3923768"/>
              <a:ext cx="979729" cy="979244"/>
            </a:xfrm>
            <a:custGeom>
              <a:avLst/>
              <a:gdLst>
                <a:gd name="connsiteX0" fmla="*/ 490173 w 979729"/>
                <a:gd name="connsiteY0" fmla="*/ 979245 h 979244"/>
                <a:gd name="connsiteX1" fmla="*/ 453750 w 979729"/>
                <a:gd name="connsiteY1" fmla="*/ 942840 h 979244"/>
                <a:gd name="connsiteX2" fmla="*/ 453750 w 979729"/>
                <a:gd name="connsiteY2" fmla="*/ 942840 h 979244"/>
                <a:gd name="connsiteX3" fmla="*/ 36423 w 979729"/>
                <a:gd name="connsiteY3" fmla="*/ 525719 h 979244"/>
                <a:gd name="connsiteX4" fmla="*/ 0 w 979729"/>
                <a:gd name="connsiteY4" fmla="*/ 489314 h 979244"/>
                <a:gd name="connsiteX5" fmla="*/ 0 w 979729"/>
                <a:gd name="connsiteY5" fmla="*/ 489314 h 979244"/>
                <a:gd name="connsiteX6" fmla="*/ 36423 w 979729"/>
                <a:gd name="connsiteY6" fmla="*/ 452908 h 979244"/>
                <a:gd name="connsiteX7" fmla="*/ 36423 w 979729"/>
                <a:gd name="connsiteY7" fmla="*/ 452908 h 979244"/>
                <a:gd name="connsiteX8" fmla="*/ 36423 w 979729"/>
                <a:gd name="connsiteY8" fmla="*/ 452908 h 979244"/>
                <a:gd name="connsiteX9" fmla="*/ 453133 w 979729"/>
                <a:gd name="connsiteY9" fmla="*/ 36405 h 979244"/>
                <a:gd name="connsiteX10" fmla="*/ 489556 w 979729"/>
                <a:gd name="connsiteY10" fmla="*/ 0 h 979244"/>
                <a:gd name="connsiteX11" fmla="*/ 489556 w 979729"/>
                <a:gd name="connsiteY11" fmla="*/ 0 h 979244"/>
                <a:gd name="connsiteX12" fmla="*/ 525979 w 979729"/>
                <a:gd name="connsiteY12" fmla="*/ 36405 h 979244"/>
                <a:gd name="connsiteX13" fmla="*/ 525979 w 979729"/>
                <a:gd name="connsiteY13" fmla="*/ 36405 h 979244"/>
                <a:gd name="connsiteX14" fmla="*/ 943306 w 979729"/>
                <a:gd name="connsiteY14" fmla="*/ 453526 h 979244"/>
                <a:gd name="connsiteX15" fmla="*/ 979730 w 979729"/>
                <a:gd name="connsiteY15" fmla="*/ 489931 h 979244"/>
                <a:gd name="connsiteX16" fmla="*/ 943306 w 979729"/>
                <a:gd name="connsiteY16" fmla="*/ 526337 h 979244"/>
                <a:gd name="connsiteX17" fmla="*/ 943306 w 979729"/>
                <a:gd name="connsiteY17" fmla="*/ 526337 h 979244"/>
                <a:gd name="connsiteX18" fmla="*/ 943306 w 979729"/>
                <a:gd name="connsiteY18" fmla="*/ 526337 h 979244"/>
                <a:gd name="connsiteX19" fmla="*/ 525979 w 979729"/>
                <a:gd name="connsiteY19" fmla="*/ 943457 h 979244"/>
                <a:gd name="connsiteX20" fmla="*/ 490173 w 979729"/>
                <a:gd name="connsiteY20" fmla="*/ 979245 h 97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79729" h="979244">
                  <a:moveTo>
                    <a:pt x="490173" y="979245"/>
                  </a:moveTo>
                  <a:cubicBezTo>
                    <a:pt x="469801" y="979245"/>
                    <a:pt x="453750" y="963202"/>
                    <a:pt x="453750" y="942840"/>
                  </a:cubicBezTo>
                  <a:lnTo>
                    <a:pt x="453750" y="942840"/>
                  </a:lnTo>
                  <a:cubicBezTo>
                    <a:pt x="453750" y="712683"/>
                    <a:pt x="266694" y="526337"/>
                    <a:pt x="36423" y="525719"/>
                  </a:cubicBezTo>
                  <a:cubicBezTo>
                    <a:pt x="16051" y="525719"/>
                    <a:pt x="0" y="509676"/>
                    <a:pt x="0" y="489314"/>
                  </a:cubicBezTo>
                  <a:lnTo>
                    <a:pt x="0" y="489314"/>
                  </a:lnTo>
                  <a:cubicBezTo>
                    <a:pt x="0" y="468952"/>
                    <a:pt x="16051" y="452908"/>
                    <a:pt x="36423" y="452908"/>
                  </a:cubicBezTo>
                  <a:lnTo>
                    <a:pt x="36423" y="452908"/>
                  </a:lnTo>
                  <a:lnTo>
                    <a:pt x="36423" y="452908"/>
                  </a:lnTo>
                  <a:cubicBezTo>
                    <a:pt x="266694" y="452908"/>
                    <a:pt x="453133" y="266562"/>
                    <a:pt x="453133" y="36405"/>
                  </a:cubicBezTo>
                  <a:cubicBezTo>
                    <a:pt x="453133" y="16043"/>
                    <a:pt x="469801" y="0"/>
                    <a:pt x="489556" y="0"/>
                  </a:cubicBezTo>
                  <a:lnTo>
                    <a:pt x="489556" y="0"/>
                  </a:lnTo>
                  <a:cubicBezTo>
                    <a:pt x="509929" y="0"/>
                    <a:pt x="525979" y="16660"/>
                    <a:pt x="525979" y="36405"/>
                  </a:cubicBezTo>
                  <a:lnTo>
                    <a:pt x="525979" y="36405"/>
                  </a:lnTo>
                  <a:cubicBezTo>
                    <a:pt x="525979" y="266562"/>
                    <a:pt x="713036" y="452908"/>
                    <a:pt x="943306" y="453526"/>
                  </a:cubicBezTo>
                  <a:cubicBezTo>
                    <a:pt x="963679" y="453526"/>
                    <a:pt x="979730" y="469569"/>
                    <a:pt x="979730" y="489931"/>
                  </a:cubicBezTo>
                  <a:cubicBezTo>
                    <a:pt x="979730" y="510293"/>
                    <a:pt x="963679" y="526337"/>
                    <a:pt x="943306" y="526337"/>
                  </a:cubicBezTo>
                  <a:lnTo>
                    <a:pt x="943306" y="526337"/>
                  </a:lnTo>
                  <a:lnTo>
                    <a:pt x="943306" y="526337"/>
                  </a:lnTo>
                  <a:cubicBezTo>
                    <a:pt x="713036" y="526337"/>
                    <a:pt x="526597" y="713300"/>
                    <a:pt x="525979" y="943457"/>
                  </a:cubicBezTo>
                  <a:cubicBezTo>
                    <a:pt x="526597" y="962585"/>
                    <a:pt x="510546" y="979245"/>
                    <a:pt x="490173" y="979245"/>
                  </a:cubicBezTo>
                  <a:close/>
                </a:path>
              </a:pathLst>
            </a:custGeom>
            <a:solidFill>
              <a:srgbClr val="76CAE7"/>
            </a:solidFill>
            <a:ln w="6173" cap="flat">
              <a:noFill/>
              <a:prstDash val="solid"/>
              <a:miter/>
            </a:ln>
          </p:spPr>
          <p:txBody>
            <a:bodyPr rtlCol="0" anchor="ctr"/>
            <a:lstStyle/>
            <a:p>
              <a:endParaRPr lang="en-NL"/>
            </a:p>
          </p:txBody>
        </p:sp>
        <p:sp>
          <p:nvSpPr>
            <p:cNvPr id="1047" name="Freeform 1046">
              <a:extLst>
                <a:ext uri="{FF2B5EF4-FFF2-40B4-BE49-F238E27FC236}">
                  <a16:creationId xmlns:a16="http://schemas.microsoft.com/office/drawing/2014/main" id="{B9C2CB56-CEB7-5F71-F319-169908F1C8FD}"/>
                </a:ext>
              </a:extLst>
            </p:cNvPr>
            <p:cNvSpPr/>
            <p:nvPr/>
          </p:nvSpPr>
          <p:spPr>
            <a:xfrm>
              <a:off x="3468684" y="1105629"/>
              <a:ext cx="3186928" cy="3184766"/>
            </a:xfrm>
            <a:custGeom>
              <a:avLst/>
              <a:gdLst>
                <a:gd name="connsiteX0" fmla="*/ 3143023 w 3186928"/>
                <a:gd name="connsiteY0" fmla="*/ 1222468 h 3184768"/>
                <a:gd name="connsiteX1" fmla="*/ 1963890 w 3186928"/>
                <a:gd name="connsiteY1" fmla="*/ 3140851 h 3184768"/>
                <a:gd name="connsiteX2" fmla="*/ 43940 w 3186928"/>
                <a:gd name="connsiteY2" fmla="*/ 1962301 h 3184768"/>
                <a:gd name="connsiteX3" fmla="*/ 1223073 w 3186928"/>
                <a:gd name="connsiteY3" fmla="*/ 43918 h 3184768"/>
                <a:gd name="connsiteX4" fmla="*/ 1223073 w 3186928"/>
                <a:gd name="connsiteY4" fmla="*/ 43918 h 3184768"/>
                <a:gd name="connsiteX5" fmla="*/ 3143023 w 3186928"/>
                <a:gd name="connsiteY5" fmla="*/ 1222468 h 3184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6928" h="3184768">
                  <a:moveTo>
                    <a:pt x="3143023" y="1222468"/>
                  </a:moveTo>
                  <a:cubicBezTo>
                    <a:pt x="3347364" y="2077688"/>
                    <a:pt x="2818915" y="2936610"/>
                    <a:pt x="1963890" y="3140851"/>
                  </a:cubicBezTo>
                  <a:cubicBezTo>
                    <a:pt x="1108864" y="3345091"/>
                    <a:pt x="248282" y="2817521"/>
                    <a:pt x="43940" y="1962301"/>
                  </a:cubicBezTo>
                  <a:cubicBezTo>
                    <a:pt x="-160402" y="1107081"/>
                    <a:pt x="367430" y="248159"/>
                    <a:pt x="1223073" y="43918"/>
                  </a:cubicBezTo>
                  <a:lnTo>
                    <a:pt x="1223073" y="43918"/>
                  </a:lnTo>
                  <a:cubicBezTo>
                    <a:pt x="2078716" y="-160323"/>
                    <a:pt x="2938063" y="367248"/>
                    <a:pt x="3143023" y="1222468"/>
                  </a:cubicBezTo>
                  <a:close/>
                </a:path>
              </a:pathLst>
            </a:custGeom>
            <a:gradFill flip="none" rotWithShape="1">
              <a:gsLst>
                <a:gs pos="0">
                  <a:srgbClr val="589DED"/>
                </a:gs>
                <a:gs pos="100000">
                  <a:srgbClr val="047AD5"/>
                </a:gs>
              </a:gsLst>
              <a:path path="circle">
                <a:fillToRect l="100000" t="100000"/>
              </a:path>
              <a:tileRect r="-100000" b="-100000"/>
            </a:gradFill>
            <a:ln w="6173" cap="flat">
              <a:noFill/>
              <a:prstDash val="solid"/>
              <a:miter/>
            </a:ln>
          </p:spPr>
          <p:txBody>
            <a:bodyPr rtlCol="0" anchor="ctr"/>
            <a:lstStyle/>
            <a:p>
              <a:endParaRPr lang="en-NL"/>
            </a:p>
          </p:txBody>
        </p:sp>
        <p:grpSp>
          <p:nvGrpSpPr>
            <p:cNvPr id="1048" name="Graphic 1042">
              <a:extLst>
                <a:ext uri="{FF2B5EF4-FFF2-40B4-BE49-F238E27FC236}">
                  <a16:creationId xmlns:a16="http://schemas.microsoft.com/office/drawing/2014/main" id="{86530FD2-D112-413C-E03E-07B6645A682B}"/>
                </a:ext>
              </a:extLst>
            </p:cNvPr>
            <p:cNvGrpSpPr/>
            <p:nvPr/>
          </p:nvGrpSpPr>
          <p:grpSpPr>
            <a:xfrm>
              <a:off x="3446756" y="1606870"/>
              <a:ext cx="3184319" cy="2170257"/>
              <a:chOff x="3446756" y="1606870"/>
              <a:chExt cx="3184319" cy="2170257"/>
            </a:xfrm>
            <a:solidFill>
              <a:srgbClr val="F2F2F2"/>
            </a:solidFill>
          </p:grpSpPr>
          <p:sp>
            <p:nvSpPr>
              <p:cNvPr id="1049" name="Freeform 1048">
                <a:extLst>
                  <a:ext uri="{FF2B5EF4-FFF2-40B4-BE49-F238E27FC236}">
                    <a16:creationId xmlns:a16="http://schemas.microsoft.com/office/drawing/2014/main" id="{237AD4A9-BC05-E61E-E923-EFDAFDC5AF98}"/>
                  </a:ext>
                </a:extLst>
              </p:cNvPr>
              <p:cNvSpPr/>
              <p:nvPr/>
            </p:nvSpPr>
            <p:spPr>
              <a:xfrm>
                <a:off x="3446756" y="2466309"/>
                <a:ext cx="1200150" cy="1310818"/>
              </a:xfrm>
              <a:custGeom>
                <a:avLst/>
                <a:gdLst>
                  <a:gd name="connsiteX0" fmla="*/ 761000 w 1200150"/>
                  <a:gd name="connsiteY0" fmla="*/ 1310602 h 1310818"/>
                  <a:gd name="connsiteX1" fmla="*/ 1199934 w 1200150"/>
                  <a:gd name="connsiteY1" fmla="*/ 899653 h 1310818"/>
                  <a:gd name="connsiteX2" fmla="*/ 788781 w 1200150"/>
                  <a:gd name="connsiteY2" fmla="*/ 460936 h 1310818"/>
                  <a:gd name="connsiteX3" fmla="*/ 783225 w 1200150"/>
                  <a:gd name="connsiteY3" fmla="*/ 460936 h 1310818"/>
                  <a:gd name="connsiteX4" fmla="*/ 762235 w 1200150"/>
                  <a:gd name="connsiteY4" fmla="*/ 460936 h 1310818"/>
                  <a:gd name="connsiteX5" fmla="*/ 764087 w 1200150"/>
                  <a:gd name="connsiteY5" fmla="*/ 424531 h 1310818"/>
                  <a:gd name="connsiteX6" fmla="*/ 333179 w 1200150"/>
                  <a:gd name="connsiteY6" fmla="*/ 6 h 1310818"/>
                  <a:gd name="connsiteX7" fmla="*/ 14010 w 1200150"/>
                  <a:gd name="connsiteY7" fmla="*/ 6 h 1310818"/>
                  <a:gd name="connsiteX8" fmla="*/ 428250 w 1200150"/>
                  <a:gd name="connsiteY8" fmla="*/ 1310602 h 1310818"/>
                  <a:gd name="connsiteX9" fmla="*/ 761000 w 1200150"/>
                  <a:gd name="connsiteY9" fmla="*/ 1310602 h 1310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00150" h="1310818">
                    <a:moveTo>
                      <a:pt x="761000" y="1310602"/>
                    </a:moveTo>
                    <a:cubicBezTo>
                      <a:pt x="995592" y="1318007"/>
                      <a:pt x="1191909" y="1134129"/>
                      <a:pt x="1199934" y="899653"/>
                    </a:cubicBezTo>
                    <a:cubicBezTo>
                      <a:pt x="1207342" y="665177"/>
                      <a:pt x="1023373" y="468958"/>
                      <a:pt x="788781" y="460936"/>
                    </a:cubicBezTo>
                    <a:cubicBezTo>
                      <a:pt x="786929" y="460936"/>
                      <a:pt x="785077" y="460936"/>
                      <a:pt x="783225" y="460936"/>
                    </a:cubicBezTo>
                    <a:cubicBezTo>
                      <a:pt x="776434" y="460936"/>
                      <a:pt x="769026" y="460936"/>
                      <a:pt x="762235" y="460936"/>
                    </a:cubicBezTo>
                    <a:cubicBezTo>
                      <a:pt x="763470" y="448595"/>
                      <a:pt x="764087" y="436871"/>
                      <a:pt x="764087" y="424531"/>
                    </a:cubicBezTo>
                    <a:cubicBezTo>
                      <a:pt x="762235" y="188204"/>
                      <a:pt x="569005" y="-1228"/>
                      <a:pt x="333179" y="6"/>
                    </a:cubicBezTo>
                    <a:lnTo>
                      <a:pt x="14010" y="6"/>
                    </a:lnTo>
                    <a:cubicBezTo>
                      <a:pt x="-48959" y="476362"/>
                      <a:pt x="102291" y="956421"/>
                      <a:pt x="428250" y="1310602"/>
                    </a:cubicBezTo>
                    <a:lnTo>
                      <a:pt x="761000" y="1310602"/>
                    </a:lnTo>
                    <a:close/>
                  </a:path>
                </a:pathLst>
              </a:custGeom>
              <a:solidFill>
                <a:srgbClr val="F2F2F2"/>
              </a:solidFill>
              <a:ln w="6173" cap="flat">
                <a:noFill/>
                <a:prstDash val="solid"/>
                <a:miter/>
              </a:ln>
            </p:spPr>
            <p:txBody>
              <a:bodyPr rtlCol="0" anchor="ctr"/>
              <a:lstStyle/>
              <a:p>
                <a:endParaRPr lang="en-NL"/>
              </a:p>
            </p:txBody>
          </p:sp>
          <p:sp>
            <p:nvSpPr>
              <p:cNvPr id="1050" name="Freeform 1049">
                <a:extLst>
                  <a:ext uri="{FF2B5EF4-FFF2-40B4-BE49-F238E27FC236}">
                    <a16:creationId xmlns:a16="http://schemas.microsoft.com/office/drawing/2014/main" id="{25B5CEE4-DE62-8F76-2573-8232122467C1}"/>
                  </a:ext>
                </a:extLst>
              </p:cNvPr>
              <p:cNvSpPr/>
              <p:nvPr/>
            </p:nvSpPr>
            <p:spPr>
              <a:xfrm>
                <a:off x="5088709" y="1606870"/>
                <a:ext cx="1542366" cy="1342000"/>
              </a:xfrm>
              <a:custGeom>
                <a:avLst/>
                <a:gdLst>
                  <a:gd name="connsiteX0" fmla="*/ 1542135 w 1542366"/>
                  <a:gd name="connsiteY0" fmla="*/ 794656 h 1342000"/>
                  <a:gd name="connsiteX1" fmla="*/ 1540283 w 1542366"/>
                  <a:gd name="connsiteY1" fmla="*/ 782932 h 1342000"/>
                  <a:gd name="connsiteX2" fmla="*/ 1175431 w 1542366"/>
                  <a:gd name="connsiteY2" fmla="*/ 35694 h 1342000"/>
                  <a:gd name="connsiteX3" fmla="*/ 529686 w 1542366"/>
                  <a:gd name="connsiteY3" fmla="*/ 311512 h 1342000"/>
                  <a:gd name="connsiteX4" fmla="*/ 521043 w 1542366"/>
                  <a:gd name="connsiteY4" fmla="*/ 334342 h 1342000"/>
                  <a:gd name="connsiteX5" fmla="*/ 503757 w 1542366"/>
                  <a:gd name="connsiteY5" fmla="*/ 443559 h 1342000"/>
                  <a:gd name="connsiteX6" fmla="*/ 451901 w 1542366"/>
                  <a:gd name="connsiteY6" fmla="*/ 440474 h 1342000"/>
                  <a:gd name="connsiteX7" fmla="*/ 2 w 1542366"/>
                  <a:gd name="connsiteY7" fmla="*/ 889680 h 1342000"/>
                  <a:gd name="connsiteX8" fmla="*/ 301268 w 1542366"/>
                  <a:gd name="connsiteY8" fmla="*/ 1316056 h 1342000"/>
                  <a:gd name="connsiteX9" fmla="*/ 442023 w 1542366"/>
                  <a:gd name="connsiteY9" fmla="*/ 1341972 h 1342000"/>
                  <a:gd name="connsiteX10" fmla="*/ 968620 w 1542366"/>
                  <a:gd name="connsiteY10" fmla="*/ 1341972 h 1342000"/>
                  <a:gd name="connsiteX11" fmla="*/ 1542135 w 1542366"/>
                  <a:gd name="connsiteY11" fmla="*/ 794656 h 134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42366" h="1342000">
                    <a:moveTo>
                      <a:pt x="1542135" y="794656"/>
                    </a:moveTo>
                    <a:cubicBezTo>
                      <a:pt x="1542753" y="790953"/>
                      <a:pt x="1542135" y="786634"/>
                      <a:pt x="1540283" y="782932"/>
                    </a:cubicBezTo>
                    <a:cubicBezTo>
                      <a:pt x="1489044" y="505263"/>
                      <a:pt x="1362488" y="246722"/>
                      <a:pt x="1175431" y="35694"/>
                    </a:cubicBezTo>
                    <a:cubicBezTo>
                      <a:pt x="921084" y="-66118"/>
                      <a:pt x="631548" y="57291"/>
                      <a:pt x="529686" y="311512"/>
                    </a:cubicBezTo>
                    <a:cubicBezTo>
                      <a:pt x="526599" y="318916"/>
                      <a:pt x="524130" y="326938"/>
                      <a:pt x="521043" y="334342"/>
                    </a:cubicBezTo>
                    <a:cubicBezTo>
                      <a:pt x="510548" y="370131"/>
                      <a:pt x="504992" y="406536"/>
                      <a:pt x="503757" y="443559"/>
                    </a:cubicBezTo>
                    <a:cubicBezTo>
                      <a:pt x="486472" y="441708"/>
                      <a:pt x="469186" y="440474"/>
                      <a:pt x="451901" y="440474"/>
                    </a:cubicBezTo>
                    <a:cubicBezTo>
                      <a:pt x="203109" y="439857"/>
                      <a:pt x="620" y="641012"/>
                      <a:pt x="2" y="889680"/>
                    </a:cubicBezTo>
                    <a:cubicBezTo>
                      <a:pt x="-615" y="1080963"/>
                      <a:pt x="120385" y="1252500"/>
                      <a:pt x="301268" y="1316056"/>
                    </a:cubicBezTo>
                    <a:cubicBezTo>
                      <a:pt x="345717" y="1333333"/>
                      <a:pt x="393870" y="1342589"/>
                      <a:pt x="442023" y="1341972"/>
                    </a:cubicBezTo>
                    <a:lnTo>
                      <a:pt x="968620" y="1341972"/>
                    </a:lnTo>
                    <a:cubicBezTo>
                      <a:pt x="1179753" y="1182158"/>
                      <a:pt x="1372365" y="998896"/>
                      <a:pt x="1542135" y="794656"/>
                    </a:cubicBezTo>
                    <a:close/>
                  </a:path>
                </a:pathLst>
              </a:custGeom>
              <a:solidFill>
                <a:srgbClr val="F2F2F2"/>
              </a:solidFill>
              <a:ln w="6173" cap="flat">
                <a:noFill/>
                <a:prstDash val="solid"/>
                <a:miter/>
              </a:ln>
            </p:spPr>
            <p:txBody>
              <a:bodyPr rtlCol="0" anchor="ctr"/>
              <a:lstStyle/>
              <a:p>
                <a:endParaRPr lang="en-NL"/>
              </a:p>
            </p:txBody>
          </p:sp>
        </p:grpSp>
        <p:sp>
          <p:nvSpPr>
            <p:cNvPr id="1051" name="Freeform 1050">
              <a:extLst>
                <a:ext uri="{FF2B5EF4-FFF2-40B4-BE49-F238E27FC236}">
                  <a16:creationId xmlns:a16="http://schemas.microsoft.com/office/drawing/2014/main" id="{F55EEDAA-FE7E-7E9B-4E8F-9B77F6D99FA5}"/>
                </a:ext>
              </a:extLst>
            </p:cNvPr>
            <p:cNvSpPr/>
            <p:nvPr/>
          </p:nvSpPr>
          <p:spPr>
            <a:xfrm>
              <a:off x="2855800" y="1044778"/>
              <a:ext cx="4412090" cy="3190591"/>
            </a:xfrm>
            <a:custGeom>
              <a:avLst/>
              <a:gdLst>
                <a:gd name="connsiteX0" fmla="*/ 4331891 w 4412090"/>
                <a:gd name="connsiteY0" fmla="*/ 323820 h 3190591"/>
                <a:gd name="connsiteX1" fmla="*/ 3253386 w 4412090"/>
                <a:gd name="connsiteY1" fmla="*/ 25789 h 3190591"/>
                <a:gd name="connsiteX2" fmla="*/ 2713207 w 4412090"/>
                <a:gd name="connsiteY2" fmla="*/ 143027 h 3190591"/>
                <a:gd name="connsiteX3" fmla="*/ 3109544 w 4412090"/>
                <a:gd name="connsiteY3" fmla="*/ 341714 h 3190591"/>
                <a:gd name="connsiteX4" fmla="*/ 3295365 w 4412090"/>
                <a:gd name="connsiteY4" fmla="*/ 302224 h 3190591"/>
                <a:gd name="connsiteX5" fmla="*/ 3581814 w 4412090"/>
                <a:gd name="connsiteY5" fmla="*/ 279393 h 3190591"/>
                <a:gd name="connsiteX6" fmla="*/ 4090508 w 4412090"/>
                <a:gd name="connsiteY6" fmla="*/ 467591 h 3190591"/>
                <a:gd name="connsiteX7" fmla="*/ 4090508 w 4412090"/>
                <a:gd name="connsiteY7" fmla="*/ 467591 h 3190591"/>
                <a:gd name="connsiteX8" fmla="*/ 3860855 w 4412090"/>
                <a:gd name="connsiteY8" fmla="*/ 1245681 h 3190591"/>
                <a:gd name="connsiteX9" fmla="*/ 2628013 w 4412090"/>
                <a:gd name="connsiteY9" fmla="*/ 2296503 h 3190591"/>
                <a:gd name="connsiteX10" fmla="*/ 1116130 w 4412090"/>
                <a:gd name="connsiteY10" fmla="*/ 2883309 h 3190591"/>
                <a:gd name="connsiteX11" fmla="*/ 320369 w 4412090"/>
                <a:gd name="connsiteY11" fmla="*/ 2718559 h 3190591"/>
                <a:gd name="connsiteX12" fmla="*/ 550640 w 4412090"/>
                <a:gd name="connsiteY12" fmla="*/ 1941704 h 3190591"/>
                <a:gd name="connsiteX13" fmla="*/ 622870 w 4412090"/>
                <a:gd name="connsiteY13" fmla="*/ 1839892 h 3190591"/>
                <a:gd name="connsiteX14" fmla="*/ 629660 w 4412090"/>
                <a:gd name="connsiteY14" fmla="*/ 1417218 h 3190591"/>
                <a:gd name="connsiteX15" fmla="*/ 325926 w 4412090"/>
                <a:gd name="connsiteY15" fmla="*/ 1773251 h 3190591"/>
                <a:gd name="connsiteX16" fmla="*/ 80221 w 4412090"/>
                <a:gd name="connsiteY16" fmla="*/ 2861096 h 3190591"/>
                <a:gd name="connsiteX17" fmla="*/ 832768 w 4412090"/>
                <a:gd name="connsiteY17" fmla="*/ 3185043 h 3190591"/>
                <a:gd name="connsiteX18" fmla="*/ 1157492 w 4412090"/>
                <a:gd name="connsiteY18" fmla="*/ 3159127 h 3190591"/>
                <a:gd name="connsiteX19" fmla="*/ 2771855 w 4412090"/>
                <a:gd name="connsiteY19" fmla="*/ 2536532 h 3190591"/>
                <a:gd name="connsiteX20" fmla="*/ 4085570 w 4412090"/>
                <a:gd name="connsiteY20" fmla="*/ 1412899 h 3190591"/>
                <a:gd name="connsiteX21" fmla="*/ 4331891 w 4412090"/>
                <a:gd name="connsiteY21" fmla="*/ 323820 h 3190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412090" h="3190591">
                  <a:moveTo>
                    <a:pt x="4331891" y="323820"/>
                  </a:moveTo>
                  <a:cubicBezTo>
                    <a:pt x="4168294" y="52322"/>
                    <a:pt x="3786774" y="-53809"/>
                    <a:pt x="3253386" y="25789"/>
                  </a:cubicBezTo>
                  <a:cubicBezTo>
                    <a:pt x="3070651" y="51705"/>
                    <a:pt x="2889768" y="90579"/>
                    <a:pt x="2713207" y="143027"/>
                  </a:cubicBezTo>
                  <a:cubicBezTo>
                    <a:pt x="2853345" y="191773"/>
                    <a:pt x="2987309" y="258414"/>
                    <a:pt x="3109544" y="341714"/>
                  </a:cubicBezTo>
                  <a:cubicBezTo>
                    <a:pt x="3171896" y="328140"/>
                    <a:pt x="3234865" y="311479"/>
                    <a:pt x="3295365" y="302224"/>
                  </a:cubicBezTo>
                  <a:cubicBezTo>
                    <a:pt x="3389819" y="287415"/>
                    <a:pt x="3485508" y="280010"/>
                    <a:pt x="3581814" y="279393"/>
                  </a:cubicBezTo>
                  <a:cubicBezTo>
                    <a:pt x="3771957" y="252243"/>
                    <a:pt x="3963335" y="322586"/>
                    <a:pt x="4090508" y="467591"/>
                  </a:cubicBezTo>
                  <a:lnTo>
                    <a:pt x="4090508" y="467591"/>
                  </a:lnTo>
                  <a:cubicBezTo>
                    <a:pt x="4189901" y="632958"/>
                    <a:pt x="4105942" y="916180"/>
                    <a:pt x="3860855" y="1245681"/>
                  </a:cubicBezTo>
                  <a:cubicBezTo>
                    <a:pt x="3519462" y="1670205"/>
                    <a:pt x="3101518" y="2026855"/>
                    <a:pt x="2628013" y="2296503"/>
                  </a:cubicBezTo>
                  <a:cubicBezTo>
                    <a:pt x="2165620" y="2585278"/>
                    <a:pt x="1652605" y="2783966"/>
                    <a:pt x="1116130" y="2883309"/>
                  </a:cubicBezTo>
                  <a:cubicBezTo>
                    <a:pt x="709916" y="2943780"/>
                    <a:pt x="419762" y="2883309"/>
                    <a:pt x="320369" y="2718559"/>
                  </a:cubicBezTo>
                  <a:cubicBezTo>
                    <a:pt x="220977" y="2553809"/>
                    <a:pt x="304936" y="2269970"/>
                    <a:pt x="550640" y="1941704"/>
                  </a:cubicBezTo>
                  <a:cubicBezTo>
                    <a:pt x="580890" y="1900979"/>
                    <a:pt x="588298" y="1881234"/>
                    <a:pt x="622870" y="1839892"/>
                  </a:cubicBezTo>
                  <a:cubicBezTo>
                    <a:pt x="606819" y="1699206"/>
                    <a:pt x="608671" y="1557287"/>
                    <a:pt x="629660" y="1417218"/>
                  </a:cubicBezTo>
                  <a:cubicBezTo>
                    <a:pt x="519155" y="1527669"/>
                    <a:pt x="417910" y="1646758"/>
                    <a:pt x="325926" y="1773251"/>
                  </a:cubicBezTo>
                  <a:cubicBezTo>
                    <a:pt x="4288" y="2202712"/>
                    <a:pt x="-82758" y="2589597"/>
                    <a:pt x="80221" y="2861096"/>
                  </a:cubicBezTo>
                  <a:cubicBezTo>
                    <a:pt x="255548" y="3095572"/>
                    <a:pt x="541997" y="3218980"/>
                    <a:pt x="832768" y="3185043"/>
                  </a:cubicBezTo>
                  <a:cubicBezTo>
                    <a:pt x="941421" y="3184426"/>
                    <a:pt x="1050074" y="3175787"/>
                    <a:pt x="1157492" y="3159127"/>
                  </a:cubicBezTo>
                  <a:cubicBezTo>
                    <a:pt x="1729773" y="3054847"/>
                    <a:pt x="2277360" y="2843819"/>
                    <a:pt x="2771855" y="2536532"/>
                  </a:cubicBezTo>
                  <a:cubicBezTo>
                    <a:pt x="3276228" y="2247756"/>
                    <a:pt x="3721952" y="1866424"/>
                    <a:pt x="4085570" y="1412899"/>
                  </a:cubicBezTo>
                  <a:cubicBezTo>
                    <a:pt x="4407825" y="982204"/>
                    <a:pt x="4494871" y="595319"/>
                    <a:pt x="4331891" y="323820"/>
                  </a:cubicBezTo>
                  <a:close/>
                </a:path>
              </a:pathLst>
            </a:custGeom>
            <a:solidFill>
              <a:srgbClr val="76CAE7"/>
            </a:solidFill>
            <a:ln w="6173" cap="flat">
              <a:noFill/>
              <a:prstDash val="solid"/>
              <a:miter/>
            </a:ln>
          </p:spPr>
          <p:txBody>
            <a:bodyPr rtlCol="0" anchor="ctr"/>
            <a:lstStyle/>
            <a:p>
              <a:endParaRPr lang="en-NL"/>
            </a:p>
          </p:txBody>
        </p:sp>
      </p:grpSp>
      <p:sp>
        <p:nvSpPr>
          <p:cNvPr id="54" name="TextBox 53">
            <a:extLst>
              <a:ext uri="{FF2B5EF4-FFF2-40B4-BE49-F238E27FC236}">
                <a16:creationId xmlns:a16="http://schemas.microsoft.com/office/drawing/2014/main" id="{9911E032-B0BA-07DB-2234-B0E5E5E4DB92}"/>
              </a:ext>
            </a:extLst>
          </p:cNvPr>
          <p:cNvSpPr txBox="1"/>
          <p:nvPr/>
        </p:nvSpPr>
        <p:spPr>
          <a:xfrm>
            <a:off x="10382542" y="3650486"/>
            <a:ext cx="836230" cy="369332"/>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1200" b="1" i="0" u="none" strike="noStrike" kern="1200" cap="none" spc="0" normalizeH="0" baseline="0" noProof="0">
                <a:ln>
                  <a:noFill/>
                </a:ln>
                <a:effectLst/>
                <a:uLnTx/>
                <a:uFillTx/>
                <a:cs typeface="Arial" panose="020B0604020202020204" pitchFamily="34" charset="0"/>
              </a:rPr>
              <a:t>Azure</a:t>
            </a:r>
          </a:p>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b="1">
                <a:cs typeface="Arial" panose="020B0604020202020204" pitchFamily="34" charset="0"/>
              </a:rPr>
              <a:t>AI Search</a:t>
            </a:r>
            <a:endParaRPr kumimoji="0" lang="en-US" sz="1200" b="1" i="0" u="none" strike="noStrike" kern="1200" cap="none" spc="0" normalizeH="0" baseline="0" noProof="0">
              <a:ln>
                <a:noFill/>
              </a:ln>
              <a:effectLst/>
              <a:uLnTx/>
              <a:uFillTx/>
              <a:cs typeface="Arial" panose="020B0604020202020204" pitchFamily="34" charset="0"/>
            </a:endParaRPr>
          </a:p>
        </p:txBody>
      </p:sp>
      <p:grpSp>
        <p:nvGrpSpPr>
          <p:cNvPr id="1058" name="Group 1057">
            <a:extLst>
              <a:ext uri="{FF2B5EF4-FFF2-40B4-BE49-F238E27FC236}">
                <a16:creationId xmlns:a16="http://schemas.microsoft.com/office/drawing/2014/main" id="{64E9D9F6-8AAD-E9EB-D9EE-22EC16E80011}"/>
              </a:ext>
            </a:extLst>
          </p:cNvPr>
          <p:cNvGrpSpPr/>
          <p:nvPr/>
        </p:nvGrpSpPr>
        <p:grpSpPr>
          <a:xfrm>
            <a:off x="10442867" y="3089591"/>
            <a:ext cx="666238" cy="484830"/>
            <a:chOff x="6013448" y="3571032"/>
            <a:chExt cx="1743209" cy="1268556"/>
          </a:xfrm>
        </p:grpSpPr>
        <p:sp>
          <p:nvSpPr>
            <p:cNvPr id="1055" name="Freeform 1054">
              <a:extLst>
                <a:ext uri="{FF2B5EF4-FFF2-40B4-BE49-F238E27FC236}">
                  <a16:creationId xmlns:a16="http://schemas.microsoft.com/office/drawing/2014/main" id="{C39A6981-4629-0DCA-05BF-30B11F66C7A7}"/>
                </a:ext>
              </a:extLst>
            </p:cNvPr>
            <p:cNvSpPr/>
            <p:nvPr/>
          </p:nvSpPr>
          <p:spPr>
            <a:xfrm>
              <a:off x="6013448" y="3571032"/>
              <a:ext cx="1743209" cy="1268556"/>
            </a:xfrm>
            <a:custGeom>
              <a:avLst/>
              <a:gdLst>
                <a:gd name="connsiteX0" fmla="*/ 1743209 w 1743209"/>
                <a:gd name="connsiteY0" fmla="*/ 871705 h 1268555"/>
                <a:gd name="connsiteX1" fmla="*/ 1403283 w 1743209"/>
                <a:gd name="connsiteY1" fmla="*/ 484325 h 1268555"/>
                <a:gd name="connsiteX2" fmla="*/ 894847 w 1743209"/>
                <a:gd name="connsiteY2" fmla="*/ 100 h 1268555"/>
                <a:gd name="connsiteX3" fmla="*/ 410623 w 1743209"/>
                <a:gd name="connsiteY3" fmla="*/ 338089 h 1268555"/>
                <a:gd name="connsiteX4" fmla="*/ 0 w 1743209"/>
                <a:gd name="connsiteY4" fmla="*/ 801008 h 1268555"/>
                <a:gd name="connsiteX5" fmla="*/ 491004 w 1743209"/>
                <a:gd name="connsiteY5" fmla="*/ 1267800 h 1268555"/>
                <a:gd name="connsiteX6" fmla="*/ 1328713 w 1743209"/>
                <a:gd name="connsiteY6" fmla="*/ 1267800 h 1268555"/>
                <a:gd name="connsiteX7" fmla="*/ 1350019 w 1743209"/>
                <a:gd name="connsiteY7" fmla="*/ 1267800 h 1268555"/>
                <a:gd name="connsiteX8" fmla="*/ 1743209 w 1743209"/>
                <a:gd name="connsiteY8" fmla="*/ 871705 h 1268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3209" h="1268555">
                  <a:moveTo>
                    <a:pt x="1743209" y="871705"/>
                  </a:moveTo>
                  <a:cubicBezTo>
                    <a:pt x="1739674" y="676904"/>
                    <a:pt x="1595976" y="513139"/>
                    <a:pt x="1403283" y="484325"/>
                  </a:cubicBezTo>
                  <a:cubicBezTo>
                    <a:pt x="1395361" y="210756"/>
                    <a:pt x="1168473" y="-5329"/>
                    <a:pt x="894847" y="100"/>
                  </a:cubicBezTo>
                  <a:cubicBezTo>
                    <a:pt x="677849" y="-2120"/>
                    <a:pt x="483361" y="133633"/>
                    <a:pt x="410623" y="338089"/>
                  </a:cubicBezTo>
                  <a:cubicBezTo>
                    <a:pt x="177294" y="368093"/>
                    <a:pt x="1951" y="565767"/>
                    <a:pt x="0" y="801008"/>
                  </a:cubicBezTo>
                  <a:cubicBezTo>
                    <a:pt x="9455" y="1064261"/>
                    <a:pt x="227613" y="1271655"/>
                    <a:pt x="491004" y="1267800"/>
                  </a:cubicBezTo>
                  <a:lnTo>
                    <a:pt x="1328713" y="1267800"/>
                  </a:lnTo>
                  <a:cubicBezTo>
                    <a:pt x="1335782" y="1268808"/>
                    <a:pt x="1342949" y="1268808"/>
                    <a:pt x="1350019" y="1267800"/>
                  </a:cubicBezTo>
                  <a:cubicBezTo>
                    <a:pt x="1566767" y="1264140"/>
                    <a:pt x="1741137" y="1088473"/>
                    <a:pt x="1743209" y="871705"/>
                  </a:cubicBezTo>
                  <a:close/>
                </a:path>
              </a:pathLst>
            </a:custGeom>
            <a:gradFill>
              <a:gsLst>
                <a:gs pos="18000">
                  <a:srgbClr val="5EA0EF"/>
                </a:gs>
                <a:gs pos="100000">
                  <a:srgbClr val="0078D4"/>
                </a:gs>
              </a:gsLst>
              <a:lin ang="5400000" scaled="1"/>
            </a:gradFill>
            <a:ln w="96838" cap="flat">
              <a:noFill/>
              <a:prstDash val="solid"/>
              <a:miter/>
            </a:ln>
          </p:spPr>
          <p:txBody>
            <a:bodyPr rtlCol="0" anchor="ctr"/>
            <a:lstStyle/>
            <a:p>
              <a:endParaRPr lang="en-NL"/>
            </a:p>
          </p:txBody>
        </p:sp>
        <p:sp>
          <p:nvSpPr>
            <p:cNvPr id="1056" name="Freeform 1055">
              <a:extLst>
                <a:ext uri="{FF2B5EF4-FFF2-40B4-BE49-F238E27FC236}">
                  <a16:creationId xmlns:a16="http://schemas.microsoft.com/office/drawing/2014/main" id="{E0DA1D61-22E9-409B-C4B1-7DF475FEE9B8}"/>
                </a:ext>
              </a:extLst>
            </p:cNvPr>
            <p:cNvSpPr/>
            <p:nvPr/>
          </p:nvSpPr>
          <p:spPr>
            <a:xfrm>
              <a:off x="6447045" y="3840788"/>
              <a:ext cx="803041" cy="806302"/>
            </a:xfrm>
            <a:custGeom>
              <a:avLst/>
              <a:gdLst>
                <a:gd name="connsiteX0" fmla="*/ 760501 w 803041"/>
                <a:gd name="connsiteY0" fmla="*/ 143869 h 806302"/>
                <a:gd name="connsiteX1" fmla="*/ 352381 w 803041"/>
                <a:gd name="connsiteY1" fmla="*/ 42728 h 806302"/>
                <a:gd name="connsiteX2" fmla="*/ 217201 w 803041"/>
                <a:gd name="connsiteY2" fmla="*/ 226187 h 806302"/>
                <a:gd name="connsiteX3" fmla="*/ 249160 w 803041"/>
                <a:gd name="connsiteY3" fmla="*/ 446025 h 806302"/>
                <a:gd name="connsiteX4" fmla="*/ 22543 w 803041"/>
                <a:gd name="connsiteY4" fmla="*/ 675548 h 806302"/>
                <a:gd name="connsiteX5" fmla="*/ 22275 w 803041"/>
                <a:gd name="connsiteY5" fmla="*/ 783743 h 806302"/>
                <a:gd name="connsiteX6" fmla="*/ 22543 w 803041"/>
                <a:gd name="connsiteY6" fmla="*/ 784014 h 806302"/>
                <a:gd name="connsiteX7" fmla="*/ 76776 w 803041"/>
                <a:gd name="connsiteY7" fmla="*/ 806288 h 806302"/>
                <a:gd name="connsiteX8" fmla="*/ 131009 w 803041"/>
                <a:gd name="connsiteY8" fmla="*/ 784014 h 806302"/>
                <a:gd name="connsiteX9" fmla="*/ 356658 w 803041"/>
                <a:gd name="connsiteY9" fmla="*/ 555460 h 806302"/>
                <a:gd name="connsiteX10" fmla="*/ 435102 w 803041"/>
                <a:gd name="connsiteY10" fmla="*/ 587419 h 806302"/>
                <a:gd name="connsiteX11" fmla="*/ 794794 w 803041"/>
                <a:gd name="connsiteY11" fmla="*/ 367036 h 806302"/>
                <a:gd name="connsiteX12" fmla="*/ 760501 w 803041"/>
                <a:gd name="connsiteY12" fmla="*/ 143869 h 806302"/>
                <a:gd name="connsiteX13" fmla="*/ 708205 w 803041"/>
                <a:gd name="connsiteY13" fmla="*/ 347243 h 806302"/>
                <a:gd name="connsiteX14" fmla="*/ 505799 w 803041"/>
                <a:gd name="connsiteY14" fmla="*/ 507037 h 806302"/>
                <a:gd name="connsiteX15" fmla="*/ 456408 w 803041"/>
                <a:gd name="connsiteY15" fmla="*/ 500258 h 806302"/>
                <a:gd name="connsiteX16" fmla="*/ 388617 w 803041"/>
                <a:gd name="connsiteY16" fmla="*/ 469268 h 806302"/>
                <a:gd name="connsiteX17" fmla="*/ 334384 w 803041"/>
                <a:gd name="connsiteY17" fmla="*/ 415035 h 806302"/>
                <a:gd name="connsiteX18" fmla="*/ 304362 w 803041"/>
                <a:gd name="connsiteY18" fmla="*/ 247493 h 806302"/>
                <a:gd name="connsiteX19" fmla="*/ 505799 w 803041"/>
                <a:gd name="connsiteY19" fmla="*/ 86730 h 806302"/>
                <a:gd name="connsiteX20" fmla="*/ 556159 w 803041"/>
                <a:gd name="connsiteY20" fmla="*/ 92541 h 806302"/>
                <a:gd name="connsiteX21" fmla="*/ 683994 w 803041"/>
                <a:gd name="connsiteY21" fmla="*/ 189386 h 806302"/>
                <a:gd name="connsiteX22" fmla="*/ 708205 w 803041"/>
                <a:gd name="connsiteY22" fmla="*/ 347243 h 80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03041" h="806302">
                  <a:moveTo>
                    <a:pt x="760501" y="143869"/>
                  </a:moveTo>
                  <a:cubicBezTo>
                    <a:pt x="675733" y="3240"/>
                    <a:pt x="493010" y="-42042"/>
                    <a:pt x="352381" y="42728"/>
                  </a:cubicBezTo>
                  <a:cubicBezTo>
                    <a:pt x="284744" y="83500"/>
                    <a:pt x="236106" y="149507"/>
                    <a:pt x="217201" y="226187"/>
                  </a:cubicBezTo>
                  <a:cubicBezTo>
                    <a:pt x="199943" y="300883"/>
                    <a:pt x="211347" y="379336"/>
                    <a:pt x="249160" y="446025"/>
                  </a:cubicBezTo>
                  <a:lnTo>
                    <a:pt x="22543" y="675548"/>
                  </a:lnTo>
                  <a:cubicBezTo>
                    <a:pt x="-7409" y="705347"/>
                    <a:pt x="-7529" y="753789"/>
                    <a:pt x="22275" y="783743"/>
                  </a:cubicBezTo>
                  <a:cubicBezTo>
                    <a:pt x="22364" y="783840"/>
                    <a:pt x="22453" y="783927"/>
                    <a:pt x="22543" y="784014"/>
                  </a:cubicBezTo>
                  <a:cubicBezTo>
                    <a:pt x="36885" y="798434"/>
                    <a:pt x="56437" y="806472"/>
                    <a:pt x="76776" y="806288"/>
                  </a:cubicBezTo>
                  <a:cubicBezTo>
                    <a:pt x="97158" y="806695"/>
                    <a:pt x="116796" y="798628"/>
                    <a:pt x="131009" y="784014"/>
                  </a:cubicBezTo>
                  <a:lnTo>
                    <a:pt x="356658" y="555460"/>
                  </a:lnTo>
                  <a:cubicBezTo>
                    <a:pt x="381187" y="569715"/>
                    <a:pt x="407592" y="580475"/>
                    <a:pt x="435102" y="587419"/>
                  </a:cubicBezTo>
                  <a:cubicBezTo>
                    <a:pt x="595284" y="625885"/>
                    <a:pt x="756327" y="527220"/>
                    <a:pt x="794794" y="367036"/>
                  </a:cubicBezTo>
                  <a:cubicBezTo>
                    <a:pt x="813049" y="291028"/>
                    <a:pt x="800731" y="210891"/>
                    <a:pt x="760501" y="143869"/>
                  </a:cubicBezTo>
                  <a:close/>
                  <a:moveTo>
                    <a:pt x="708205" y="347243"/>
                  </a:moveTo>
                  <a:cubicBezTo>
                    <a:pt x="685495" y="440706"/>
                    <a:pt x="601986" y="506640"/>
                    <a:pt x="505799" y="507037"/>
                  </a:cubicBezTo>
                  <a:cubicBezTo>
                    <a:pt x="489095" y="507173"/>
                    <a:pt x="472459" y="504887"/>
                    <a:pt x="456408" y="500258"/>
                  </a:cubicBezTo>
                  <a:cubicBezTo>
                    <a:pt x="431907" y="494738"/>
                    <a:pt x="408821" y="484192"/>
                    <a:pt x="388617" y="469268"/>
                  </a:cubicBezTo>
                  <a:cubicBezTo>
                    <a:pt x="367308" y="454739"/>
                    <a:pt x="348912" y="436343"/>
                    <a:pt x="334384" y="415035"/>
                  </a:cubicBezTo>
                  <a:cubicBezTo>
                    <a:pt x="301196" y="365921"/>
                    <a:pt x="290293" y="305075"/>
                    <a:pt x="304362" y="247493"/>
                  </a:cubicBezTo>
                  <a:cubicBezTo>
                    <a:pt x="325974" y="153595"/>
                    <a:pt x="409446" y="86976"/>
                    <a:pt x="505799" y="86730"/>
                  </a:cubicBezTo>
                  <a:cubicBezTo>
                    <a:pt x="522752" y="86753"/>
                    <a:pt x="539647" y="88702"/>
                    <a:pt x="556159" y="92541"/>
                  </a:cubicBezTo>
                  <a:cubicBezTo>
                    <a:pt x="609849" y="106751"/>
                    <a:pt x="655783" y="141546"/>
                    <a:pt x="683994" y="189386"/>
                  </a:cubicBezTo>
                  <a:cubicBezTo>
                    <a:pt x="712931" y="236620"/>
                    <a:pt x="721657" y="293508"/>
                    <a:pt x="708205" y="347243"/>
                  </a:cubicBezTo>
                  <a:close/>
                </a:path>
              </a:pathLst>
            </a:custGeom>
            <a:solidFill>
              <a:srgbClr val="F2F2F2"/>
            </a:solidFill>
            <a:ln w="96838" cap="flat">
              <a:noFill/>
              <a:prstDash val="solid"/>
              <a:miter/>
            </a:ln>
          </p:spPr>
          <p:txBody>
            <a:bodyPr rtlCol="0" anchor="ctr"/>
            <a:lstStyle/>
            <a:p>
              <a:endParaRPr lang="en-NL"/>
            </a:p>
          </p:txBody>
        </p:sp>
        <p:sp>
          <p:nvSpPr>
            <p:cNvPr id="1057" name="Freeform 1056">
              <a:extLst>
                <a:ext uri="{FF2B5EF4-FFF2-40B4-BE49-F238E27FC236}">
                  <a16:creationId xmlns:a16="http://schemas.microsoft.com/office/drawing/2014/main" id="{B3D40C69-C8E7-D7EB-BF4A-F9340E15FD19}"/>
                </a:ext>
              </a:extLst>
            </p:cNvPr>
            <p:cNvSpPr/>
            <p:nvPr/>
          </p:nvSpPr>
          <p:spPr>
            <a:xfrm>
              <a:off x="6743659" y="3929455"/>
              <a:ext cx="416433" cy="418370"/>
            </a:xfrm>
            <a:custGeom>
              <a:avLst/>
              <a:gdLst>
                <a:gd name="connsiteX0" fmla="*/ 416433 w 416433"/>
                <a:gd name="connsiteY0" fmla="*/ 209185 h 418370"/>
                <a:gd name="connsiteX1" fmla="*/ 208217 w 416433"/>
                <a:gd name="connsiteY1" fmla="*/ 418370 h 418370"/>
                <a:gd name="connsiteX2" fmla="*/ 0 w 416433"/>
                <a:gd name="connsiteY2" fmla="*/ 209185 h 418370"/>
                <a:gd name="connsiteX3" fmla="*/ 208217 w 416433"/>
                <a:gd name="connsiteY3" fmla="*/ 0 h 418370"/>
                <a:gd name="connsiteX4" fmla="*/ 416433 w 416433"/>
                <a:gd name="connsiteY4" fmla="*/ 209185 h 418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6433" h="418370">
                  <a:moveTo>
                    <a:pt x="416433" y="209185"/>
                  </a:moveTo>
                  <a:cubicBezTo>
                    <a:pt x="416433" y="324715"/>
                    <a:pt x="323212" y="418370"/>
                    <a:pt x="208217" y="418370"/>
                  </a:cubicBezTo>
                  <a:cubicBezTo>
                    <a:pt x="93222" y="418370"/>
                    <a:pt x="0" y="324715"/>
                    <a:pt x="0" y="209185"/>
                  </a:cubicBezTo>
                  <a:cubicBezTo>
                    <a:pt x="0" y="93655"/>
                    <a:pt x="93222" y="0"/>
                    <a:pt x="208217" y="0"/>
                  </a:cubicBezTo>
                  <a:cubicBezTo>
                    <a:pt x="323212" y="0"/>
                    <a:pt x="416433" y="93655"/>
                    <a:pt x="416433" y="209185"/>
                  </a:cubicBezTo>
                  <a:close/>
                </a:path>
              </a:pathLst>
            </a:custGeom>
            <a:solidFill>
              <a:srgbClr val="83B9F9"/>
            </a:solidFill>
            <a:ln w="96838" cap="flat">
              <a:noFill/>
              <a:prstDash val="solid"/>
              <a:miter/>
            </a:ln>
          </p:spPr>
          <p:txBody>
            <a:bodyPr rtlCol="0" anchor="ctr"/>
            <a:lstStyle/>
            <a:p>
              <a:endParaRPr lang="en-NL"/>
            </a:p>
          </p:txBody>
        </p:sp>
      </p:grpSp>
      <p:grpSp>
        <p:nvGrpSpPr>
          <p:cNvPr id="1070" name="Group 1069">
            <a:extLst>
              <a:ext uri="{FF2B5EF4-FFF2-40B4-BE49-F238E27FC236}">
                <a16:creationId xmlns:a16="http://schemas.microsoft.com/office/drawing/2014/main" id="{BADB0D10-C095-FBE3-1728-CFEDF98F50B5}"/>
              </a:ext>
            </a:extLst>
          </p:cNvPr>
          <p:cNvGrpSpPr/>
          <p:nvPr/>
        </p:nvGrpSpPr>
        <p:grpSpPr>
          <a:xfrm>
            <a:off x="9122854" y="3065138"/>
            <a:ext cx="612641" cy="957763"/>
            <a:chOff x="6708205" y="3509869"/>
            <a:chExt cx="612641" cy="957763"/>
          </a:xfrm>
        </p:grpSpPr>
        <p:sp>
          <p:nvSpPr>
            <p:cNvPr id="53" name="TextBox 52">
              <a:extLst>
                <a:ext uri="{FF2B5EF4-FFF2-40B4-BE49-F238E27FC236}">
                  <a16:creationId xmlns:a16="http://schemas.microsoft.com/office/drawing/2014/main" id="{D3CAC673-2D91-8662-3EE3-FE2036AF3C0E}"/>
                </a:ext>
              </a:extLst>
            </p:cNvPr>
            <p:cNvSpPr txBox="1"/>
            <p:nvPr/>
          </p:nvSpPr>
          <p:spPr>
            <a:xfrm>
              <a:off x="6708205" y="4098300"/>
              <a:ext cx="612641" cy="369332"/>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1200" b="1" i="0" u="none" strike="noStrike" kern="1200" cap="none" spc="0" normalizeH="0" baseline="0" noProof="0">
                  <a:ln>
                    <a:noFill/>
                  </a:ln>
                  <a:effectLst/>
                  <a:uLnTx/>
                  <a:uFillTx/>
                  <a:latin typeface="Arial" panose="020B0604020202020204" pitchFamily="34" charset="0"/>
                  <a:cs typeface="Arial" panose="020B0604020202020204" pitchFamily="34" charset="0"/>
                </a:rPr>
                <a:t>Azure Open AI</a:t>
              </a:r>
              <a:endParaRPr kumimoji="0" lang="en-US" sz="1200" b="1" i="0" u="none" strike="noStrike" kern="1200" cap="none" spc="0" normalizeH="0" baseline="0" noProof="0">
                <a:ln>
                  <a:noFill/>
                </a:ln>
                <a:effectLst/>
                <a:uLnTx/>
                <a:uFillTx/>
                <a:latin typeface="Arial" panose="020B0604020202020204" pitchFamily="34" charset="0"/>
                <a:cs typeface="Arial" panose="020B0604020202020204" pitchFamily="34" charset="0"/>
              </a:endParaRPr>
            </a:p>
          </p:txBody>
        </p:sp>
        <p:sp>
          <p:nvSpPr>
            <p:cNvPr id="1069" name="Freeform 1068">
              <a:extLst>
                <a:ext uri="{FF2B5EF4-FFF2-40B4-BE49-F238E27FC236}">
                  <a16:creationId xmlns:a16="http://schemas.microsoft.com/office/drawing/2014/main" id="{7820E098-1F74-A9EA-CA92-D815A7A31363}"/>
                </a:ext>
              </a:extLst>
            </p:cNvPr>
            <p:cNvSpPr/>
            <p:nvPr/>
          </p:nvSpPr>
          <p:spPr>
            <a:xfrm>
              <a:off x="6758146" y="3509869"/>
              <a:ext cx="512759" cy="519647"/>
            </a:xfrm>
            <a:custGeom>
              <a:avLst/>
              <a:gdLst>
                <a:gd name="connsiteX0" fmla="*/ 1942640 w 2079784"/>
                <a:gd name="connsiteY0" fmla="*/ 862680 h 2107724"/>
                <a:gd name="connsiteX1" fmla="*/ 1897521 w 2079784"/>
                <a:gd name="connsiteY1" fmla="*/ 431378 h 2107724"/>
                <a:gd name="connsiteX2" fmla="*/ 1325525 w 2079784"/>
                <a:gd name="connsiteY2" fmla="*/ 176601 h 2107724"/>
                <a:gd name="connsiteX3" fmla="*/ 929462 w 2079784"/>
                <a:gd name="connsiteY3" fmla="*/ 10 h 2107724"/>
                <a:gd name="connsiteX4" fmla="*/ 422873 w 2079784"/>
                <a:gd name="connsiteY4" fmla="*/ 367684 h 2107724"/>
                <a:gd name="connsiteX5" fmla="*/ 71731 w 2079784"/>
                <a:gd name="connsiteY5" fmla="*/ 622394 h 2107724"/>
                <a:gd name="connsiteX6" fmla="*/ 137072 w 2079784"/>
                <a:gd name="connsiteY6" fmla="*/ 1245108 h 2107724"/>
                <a:gd name="connsiteX7" fmla="*/ 182192 w 2079784"/>
                <a:gd name="connsiteY7" fmla="*/ 1676411 h 2107724"/>
                <a:gd name="connsiteX8" fmla="*/ 754188 w 2079784"/>
                <a:gd name="connsiteY8" fmla="*/ 1931187 h 2107724"/>
                <a:gd name="connsiteX9" fmla="*/ 1150251 w 2079784"/>
                <a:gd name="connsiteY9" fmla="*/ 2107713 h 2107724"/>
                <a:gd name="connsiteX10" fmla="*/ 1657038 w 2079784"/>
                <a:gd name="connsiteY10" fmla="*/ 1739776 h 2107724"/>
                <a:gd name="connsiteX11" fmla="*/ 2008179 w 2079784"/>
                <a:gd name="connsiteY11" fmla="*/ 1485065 h 2107724"/>
                <a:gd name="connsiteX12" fmla="*/ 1942706 w 2079784"/>
                <a:gd name="connsiteY12" fmla="*/ 862548 h 2107724"/>
                <a:gd name="connsiteX13" fmla="*/ 1150382 w 2079784"/>
                <a:gd name="connsiteY13" fmla="*/ 1969983 h 2107724"/>
                <a:gd name="connsiteX14" fmla="*/ 897516 w 2079784"/>
                <a:gd name="connsiteY14" fmla="*/ 1878559 h 2107724"/>
                <a:gd name="connsiteX15" fmla="*/ 909965 w 2079784"/>
                <a:gd name="connsiteY15" fmla="*/ 1871511 h 2107724"/>
                <a:gd name="connsiteX16" fmla="*/ 1329675 w 2079784"/>
                <a:gd name="connsiteY16" fmla="*/ 1629118 h 2107724"/>
                <a:gd name="connsiteX17" fmla="*/ 1364189 w 2079784"/>
                <a:gd name="connsiteY17" fmla="*/ 1569376 h 2107724"/>
                <a:gd name="connsiteX18" fmla="*/ 1364189 w 2079784"/>
                <a:gd name="connsiteY18" fmla="*/ 977685 h 2107724"/>
                <a:gd name="connsiteX19" fmla="*/ 1541571 w 2079784"/>
                <a:gd name="connsiteY19" fmla="*/ 1080110 h 2107724"/>
                <a:gd name="connsiteX20" fmla="*/ 1544996 w 2079784"/>
                <a:gd name="connsiteY20" fmla="*/ 1084984 h 2107724"/>
                <a:gd name="connsiteX21" fmla="*/ 1544996 w 2079784"/>
                <a:gd name="connsiteY21" fmla="*/ 1574974 h 2107724"/>
                <a:gd name="connsiteX22" fmla="*/ 1150382 w 2079784"/>
                <a:gd name="connsiteY22" fmla="*/ 1969983 h 2107724"/>
                <a:gd name="connsiteX23" fmla="*/ 301742 w 2079784"/>
                <a:gd name="connsiteY23" fmla="*/ 1607513 h 2107724"/>
                <a:gd name="connsiteX24" fmla="*/ 254646 w 2079784"/>
                <a:gd name="connsiteY24" fmla="*/ 1342856 h 2107724"/>
                <a:gd name="connsiteX25" fmla="*/ 267095 w 2079784"/>
                <a:gd name="connsiteY25" fmla="*/ 1350299 h 2107724"/>
                <a:gd name="connsiteX26" fmla="*/ 686805 w 2079784"/>
                <a:gd name="connsiteY26" fmla="*/ 1592693 h 2107724"/>
                <a:gd name="connsiteX27" fmla="*/ 755768 w 2079784"/>
                <a:gd name="connsiteY27" fmla="*/ 1592693 h 2107724"/>
                <a:gd name="connsiteX28" fmla="*/ 1268154 w 2079784"/>
                <a:gd name="connsiteY28" fmla="*/ 1296815 h 2107724"/>
                <a:gd name="connsiteX29" fmla="*/ 1268154 w 2079784"/>
                <a:gd name="connsiteY29" fmla="*/ 1501663 h 2107724"/>
                <a:gd name="connsiteX30" fmla="*/ 1265651 w 2079784"/>
                <a:gd name="connsiteY30" fmla="*/ 1507131 h 2107724"/>
                <a:gd name="connsiteX31" fmla="*/ 841397 w 2079784"/>
                <a:gd name="connsiteY31" fmla="*/ 1752093 h 2107724"/>
                <a:gd name="connsiteX32" fmla="*/ 301808 w 2079784"/>
                <a:gd name="connsiteY32" fmla="*/ 1607513 h 2107724"/>
                <a:gd name="connsiteX33" fmla="*/ 191281 w 2079784"/>
                <a:gd name="connsiteY33" fmla="*/ 691358 h 2107724"/>
                <a:gd name="connsiteX34" fmla="*/ 396855 w 2079784"/>
                <a:gd name="connsiteY34" fmla="*/ 518192 h 2107724"/>
                <a:gd name="connsiteX35" fmla="*/ 396657 w 2079784"/>
                <a:gd name="connsiteY35" fmla="*/ 532683 h 2107724"/>
                <a:gd name="connsiteX36" fmla="*/ 396657 w 2079784"/>
                <a:gd name="connsiteY36" fmla="*/ 1017535 h 2107724"/>
                <a:gd name="connsiteX37" fmla="*/ 431106 w 2079784"/>
                <a:gd name="connsiteY37" fmla="*/ 1077211 h 2107724"/>
                <a:gd name="connsiteX38" fmla="*/ 943492 w 2079784"/>
                <a:gd name="connsiteY38" fmla="*/ 1373024 h 2107724"/>
                <a:gd name="connsiteX39" fmla="*/ 766110 w 2079784"/>
                <a:gd name="connsiteY39" fmla="*/ 1475448 h 2107724"/>
                <a:gd name="connsiteX40" fmla="*/ 760116 w 2079784"/>
                <a:gd name="connsiteY40" fmla="*/ 1475975 h 2107724"/>
                <a:gd name="connsiteX41" fmla="*/ 335795 w 2079784"/>
                <a:gd name="connsiteY41" fmla="*/ 1230815 h 2107724"/>
                <a:gd name="connsiteX42" fmla="*/ 191216 w 2079784"/>
                <a:gd name="connsiteY42" fmla="*/ 691424 h 2107724"/>
                <a:gd name="connsiteX43" fmla="*/ 1648672 w 2079784"/>
                <a:gd name="connsiteY43" fmla="*/ 1030511 h 2107724"/>
                <a:gd name="connsiteX44" fmla="*/ 1136287 w 2079784"/>
                <a:gd name="connsiteY44" fmla="*/ 734633 h 2107724"/>
                <a:gd name="connsiteX45" fmla="*/ 1313669 w 2079784"/>
                <a:gd name="connsiteY45" fmla="*/ 632275 h 2107724"/>
                <a:gd name="connsiteX46" fmla="*/ 1319663 w 2079784"/>
                <a:gd name="connsiteY46" fmla="*/ 631748 h 2107724"/>
                <a:gd name="connsiteX47" fmla="*/ 1743983 w 2079784"/>
                <a:gd name="connsiteY47" fmla="*/ 876710 h 2107724"/>
                <a:gd name="connsiteX48" fmla="*/ 1888497 w 2079784"/>
                <a:gd name="connsiteY48" fmla="*/ 1416431 h 2107724"/>
                <a:gd name="connsiteX49" fmla="*/ 1682990 w 2079784"/>
                <a:gd name="connsiteY49" fmla="*/ 1589531 h 2107724"/>
                <a:gd name="connsiteX50" fmla="*/ 1682990 w 2079784"/>
                <a:gd name="connsiteY50" fmla="*/ 1090187 h 2107724"/>
                <a:gd name="connsiteX51" fmla="*/ 1648738 w 2079784"/>
                <a:gd name="connsiteY51" fmla="*/ 1030511 h 2107724"/>
                <a:gd name="connsiteX52" fmla="*/ 1825198 w 2079784"/>
                <a:gd name="connsiteY52" fmla="*/ 764801 h 2107724"/>
                <a:gd name="connsiteX53" fmla="*/ 1812749 w 2079784"/>
                <a:gd name="connsiteY53" fmla="*/ 757358 h 2107724"/>
                <a:gd name="connsiteX54" fmla="*/ 1393039 w 2079784"/>
                <a:gd name="connsiteY54" fmla="*/ 514964 h 2107724"/>
                <a:gd name="connsiteX55" fmla="*/ 1324076 w 2079784"/>
                <a:gd name="connsiteY55" fmla="*/ 514964 h 2107724"/>
                <a:gd name="connsiteX56" fmla="*/ 811690 w 2079784"/>
                <a:gd name="connsiteY56" fmla="*/ 810842 h 2107724"/>
                <a:gd name="connsiteX57" fmla="*/ 811690 w 2079784"/>
                <a:gd name="connsiteY57" fmla="*/ 605993 h 2107724"/>
                <a:gd name="connsiteX58" fmla="*/ 814193 w 2079784"/>
                <a:gd name="connsiteY58" fmla="*/ 600526 h 2107724"/>
                <a:gd name="connsiteX59" fmla="*/ 1238448 w 2079784"/>
                <a:gd name="connsiteY59" fmla="*/ 355762 h 2107724"/>
                <a:gd name="connsiteX60" fmla="*/ 1777971 w 2079784"/>
                <a:gd name="connsiteY60" fmla="*/ 500671 h 2107724"/>
                <a:gd name="connsiteX61" fmla="*/ 1825066 w 2079784"/>
                <a:gd name="connsiteY61" fmla="*/ 764801 h 2107724"/>
                <a:gd name="connsiteX62" fmla="*/ 715260 w 2079784"/>
                <a:gd name="connsiteY62" fmla="*/ 1129906 h 2107724"/>
                <a:gd name="connsiteX63" fmla="*/ 537812 w 2079784"/>
                <a:gd name="connsiteY63" fmla="*/ 1027481 h 2107724"/>
                <a:gd name="connsiteX64" fmla="*/ 534387 w 2079784"/>
                <a:gd name="connsiteY64" fmla="*/ 1022607 h 2107724"/>
                <a:gd name="connsiteX65" fmla="*/ 534387 w 2079784"/>
                <a:gd name="connsiteY65" fmla="*/ 532617 h 2107724"/>
                <a:gd name="connsiteX66" fmla="*/ 929659 w 2079784"/>
                <a:gd name="connsiteY66" fmla="*/ 137805 h 2107724"/>
                <a:gd name="connsiteX67" fmla="*/ 1182197 w 2079784"/>
                <a:gd name="connsiteY67" fmla="*/ 229230 h 2107724"/>
                <a:gd name="connsiteX68" fmla="*/ 1169748 w 2079784"/>
                <a:gd name="connsiteY68" fmla="*/ 236278 h 2107724"/>
                <a:gd name="connsiteX69" fmla="*/ 750038 w 2079784"/>
                <a:gd name="connsiteY69" fmla="*/ 478671 h 2107724"/>
                <a:gd name="connsiteX70" fmla="*/ 715523 w 2079784"/>
                <a:gd name="connsiteY70" fmla="*/ 538347 h 2107724"/>
                <a:gd name="connsiteX71" fmla="*/ 715260 w 2079784"/>
                <a:gd name="connsiteY71" fmla="*/ 1129774 h 2107724"/>
                <a:gd name="connsiteX72" fmla="*/ 811624 w 2079784"/>
                <a:gd name="connsiteY72" fmla="*/ 922159 h 2107724"/>
                <a:gd name="connsiteX73" fmla="*/ 1039856 w 2079784"/>
                <a:gd name="connsiteY73" fmla="*/ 790357 h 2107724"/>
                <a:gd name="connsiteX74" fmla="*/ 1268088 w 2079784"/>
                <a:gd name="connsiteY74" fmla="*/ 922093 h 2107724"/>
                <a:gd name="connsiteX75" fmla="*/ 1268088 w 2079784"/>
                <a:gd name="connsiteY75" fmla="*/ 1185630 h 2107724"/>
                <a:gd name="connsiteX76" fmla="*/ 1039856 w 2079784"/>
                <a:gd name="connsiteY76" fmla="*/ 1317365 h 2107724"/>
                <a:gd name="connsiteX77" fmla="*/ 811624 w 2079784"/>
                <a:gd name="connsiteY77" fmla="*/ 1185630 h 2107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2079784" h="2107724">
                  <a:moveTo>
                    <a:pt x="1942640" y="862680"/>
                  </a:moveTo>
                  <a:cubicBezTo>
                    <a:pt x="1990460" y="719154"/>
                    <a:pt x="1973993" y="561928"/>
                    <a:pt x="1897521" y="431378"/>
                  </a:cubicBezTo>
                  <a:cubicBezTo>
                    <a:pt x="1782516" y="231140"/>
                    <a:pt x="1551320" y="128123"/>
                    <a:pt x="1325525" y="176601"/>
                  </a:cubicBezTo>
                  <a:cubicBezTo>
                    <a:pt x="1225077" y="63440"/>
                    <a:pt x="1080760" y="-912"/>
                    <a:pt x="929462" y="10"/>
                  </a:cubicBezTo>
                  <a:cubicBezTo>
                    <a:pt x="698661" y="-517"/>
                    <a:pt x="493878" y="148081"/>
                    <a:pt x="422873" y="367684"/>
                  </a:cubicBezTo>
                  <a:cubicBezTo>
                    <a:pt x="274604" y="398049"/>
                    <a:pt x="146623" y="490856"/>
                    <a:pt x="71731" y="622394"/>
                  </a:cubicBezTo>
                  <a:cubicBezTo>
                    <a:pt x="-44130" y="822106"/>
                    <a:pt x="-17717" y="1073852"/>
                    <a:pt x="137072" y="1245108"/>
                  </a:cubicBezTo>
                  <a:cubicBezTo>
                    <a:pt x="89252" y="1388634"/>
                    <a:pt x="105719" y="1545861"/>
                    <a:pt x="182192" y="1676411"/>
                  </a:cubicBezTo>
                  <a:cubicBezTo>
                    <a:pt x="297197" y="1876649"/>
                    <a:pt x="528393" y="1979666"/>
                    <a:pt x="754188" y="1931187"/>
                  </a:cubicBezTo>
                  <a:cubicBezTo>
                    <a:pt x="854570" y="2044348"/>
                    <a:pt x="998952" y="2108701"/>
                    <a:pt x="1150251" y="2107713"/>
                  </a:cubicBezTo>
                  <a:cubicBezTo>
                    <a:pt x="1381183" y="2108306"/>
                    <a:pt x="1586032" y="1959576"/>
                    <a:pt x="1657038" y="1739776"/>
                  </a:cubicBezTo>
                  <a:cubicBezTo>
                    <a:pt x="1805306" y="1709410"/>
                    <a:pt x="1933287" y="1616603"/>
                    <a:pt x="2008179" y="1485065"/>
                  </a:cubicBezTo>
                  <a:cubicBezTo>
                    <a:pt x="2123908" y="1285354"/>
                    <a:pt x="2097430" y="1033805"/>
                    <a:pt x="1942706" y="862548"/>
                  </a:cubicBezTo>
                  <a:close/>
                  <a:moveTo>
                    <a:pt x="1150382" y="1969983"/>
                  </a:moveTo>
                  <a:cubicBezTo>
                    <a:pt x="1057970" y="1970115"/>
                    <a:pt x="968456" y="1937774"/>
                    <a:pt x="897516" y="1878559"/>
                  </a:cubicBezTo>
                  <a:cubicBezTo>
                    <a:pt x="900744" y="1876846"/>
                    <a:pt x="906342" y="1873751"/>
                    <a:pt x="909965" y="1871511"/>
                  </a:cubicBezTo>
                  <a:lnTo>
                    <a:pt x="1329675" y="1629118"/>
                  </a:lnTo>
                  <a:cubicBezTo>
                    <a:pt x="1351147" y="1616932"/>
                    <a:pt x="1364321" y="1594076"/>
                    <a:pt x="1364189" y="1569376"/>
                  </a:cubicBezTo>
                  <a:lnTo>
                    <a:pt x="1364189" y="977685"/>
                  </a:lnTo>
                  <a:lnTo>
                    <a:pt x="1541571" y="1080110"/>
                  </a:lnTo>
                  <a:cubicBezTo>
                    <a:pt x="1543482" y="1081032"/>
                    <a:pt x="1544733" y="1082876"/>
                    <a:pt x="1544996" y="1084984"/>
                  </a:cubicBezTo>
                  <a:lnTo>
                    <a:pt x="1544996" y="1574974"/>
                  </a:lnTo>
                  <a:cubicBezTo>
                    <a:pt x="1544733" y="1792865"/>
                    <a:pt x="1368273" y="1969522"/>
                    <a:pt x="1150382" y="1969983"/>
                  </a:cubicBezTo>
                  <a:close/>
                  <a:moveTo>
                    <a:pt x="301742" y="1607513"/>
                  </a:moveTo>
                  <a:cubicBezTo>
                    <a:pt x="255437" y="1527550"/>
                    <a:pt x="238772" y="1433820"/>
                    <a:pt x="254646" y="1342856"/>
                  </a:cubicBezTo>
                  <a:cubicBezTo>
                    <a:pt x="257742" y="1344701"/>
                    <a:pt x="263209" y="1348060"/>
                    <a:pt x="267095" y="1350299"/>
                  </a:cubicBezTo>
                  <a:lnTo>
                    <a:pt x="686805" y="1592693"/>
                  </a:lnTo>
                  <a:cubicBezTo>
                    <a:pt x="708080" y="1605142"/>
                    <a:pt x="734427" y="1605142"/>
                    <a:pt x="755768" y="1592693"/>
                  </a:cubicBezTo>
                  <a:lnTo>
                    <a:pt x="1268154" y="1296815"/>
                  </a:lnTo>
                  <a:lnTo>
                    <a:pt x="1268154" y="1501663"/>
                  </a:lnTo>
                  <a:cubicBezTo>
                    <a:pt x="1268286" y="1503771"/>
                    <a:pt x="1267298" y="1505813"/>
                    <a:pt x="1265651" y="1507131"/>
                  </a:cubicBezTo>
                  <a:lnTo>
                    <a:pt x="841397" y="1752093"/>
                  </a:lnTo>
                  <a:cubicBezTo>
                    <a:pt x="652422" y="1860906"/>
                    <a:pt x="411082" y="1796224"/>
                    <a:pt x="301808" y="1607513"/>
                  </a:cubicBezTo>
                  <a:close/>
                  <a:moveTo>
                    <a:pt x="191281" y="691358"/>
                  </a:moveTo>
                  <a:cubicBezTo>
                    <a:pt x="237389" y="611263"/>
                    <a:pt x="310173" y="550006"/>
                    <a:pt x="396855" y="518192"/>
                  </a:cubicBezTo>
                  <a:cubicBezTo>
                    <a:pt x="396855" y="521814"/>
                    <a:pt x="396657" y="528204"/>
                    <a:pt x="396657" y="532683"/>
                  </a:cubicBezTo>
                  <a:lnTo>
                    <a:pt x="396657" y="1017535"/>
                  </a:lnTo>
                  <a:cubicBezTo>
                    <a:pt x="396525" y="1042170"/>
                    <a:pt x="409699" y="1065026"/>
                    <a:pt x="431106" y="1077211"/>
                  </a:cubicBezTo>
                  <a:lnTo>
                    <a:pt x="943492" y="1373024"/>
                  </a:lnTo>
                  <a:lnTo>
                    <a:pt x="766110" y="1475448"/>
                  </a:lnTo>
                  <a:cubicBezTo>
                    <a:pt x="764331" y="1476634"/>
                    <a:pt x="762092" y="1476831"/>
                    <a:pt x="760116" y="1475975"/>
                  </a:cubicBezTo>
                  <a:lnTo>
                    <a:pt x="335795" y="1230815"/>
                  </a:lnTo>
                  <a:cubicBezTo>
                    <a:pt x="147216" y="1121606"/>
                    <a:pt x="82534" y="880333"/>
                    <a:pt x="191216" y="691424"/>
                  </a:cubicBezTo>
                  <a:close/>
                  <a:moveTo>
                    <a:pt x="1648672" y="1030511"/>
                  </a:moveTo>
                  <a:lnTo>
                    <a:pt x="1136287" y="734633"/>
                  </a:lnTo>
                  <a:lnTo>
                    <a:pt x="1313669" y="632275"/>
                  </a:lnTo>
                  <a:cubicBezTo>
                    <a:pt x="1315447" y="631089"/>
                    <a:pt x="1317687" y="630891"/>
                    <a:pt x="1319663" y="631748"/>
                  </a:cubicBezTo>
                  <a:lnTo>
                    <a:pt x="1743983" y="876710"/>
                  </a:lnTo>
                  <a:cubicBezTo>
                    <a:pt x="1932892" y="985853"/>
                    <a:pt x="1997640" y="1227522"/>
                    <a:pt x="1888497" y="1416431"/>
                  </a:cubicBezTo>
                  <a:cubicBezTo>
                    <a:pt x="1842324" y="1496394"/>
                    <a:pt x="1769606" y="1557651"/>
                    <a:pt x="1682990" y="1589531"/>
                  </a:cubicBezTo>
                  <a:lnTo>
                    <a:pt x="1682990" y="1090187"/>
                  </a:lnTo>
                  <a:cubicBezTo>
                    <a:pt x="1683187" y="1065553"/>
                    <a:pt x="1670079" y="1042763"/>
                    <a:pt x="1648738" y="1030511"/>
                  </a:cubicBezTo>
                  <a:close/>
                  <a:moveTo>
                    <a:pt x="1825198" y="764801"/>
                  </a:moveTo>
                  <a:cubicBezTo>
                    <a:pt x="1822102" y="762890"/>
                    <a:pt x="1816635" y="759597"/>
                    <a:pt x="1812749" y="757358"/>
                  </a:cubicBezTo>
                  <a:lnTo>
                    <a:pt x="1393039" y="514964"/>
                  </a:lnTo>
                  <a:cubicBezTo>
                    <a:pt x="1371764" y="502515"/>
                    <a:pt x="1345417" y="502515"/>
                    <a:pt x="1324076" y="514964"/>
                  </a:cubicBezTo>
                  <a:lnTo>
                    <a:pt x="811690" y="810842"/>
                  </a:lnTo>
                  <a:lnTo>
                    <a:pt x="811690" y="605993"/>
                  </a:lnTo>
                  <a:cubicBezTo>
                    <a:pt x="811558" y="603886"/>
                    <a:pt x="812546" y="601844"/>
                    <a:pt x="814193" y="600526"/>
                  </a:cubicBezTo>
                  <a:lnTo>
                    <a:pt x="1238448" y="355762"/>
                  </a:lnTo>
                  <a:cubicBezTo>
                    <a:pt x="1427422" y="246750"/>
                    <a:pt x="1669026" y="311630"/>
                    <a:pt x="1777971" y="500671"/>
                  </a:cubicBezTo>
                  <a:cubicBezTo>
                    <a:pt x="1824012" y="580503"/>
                    <a:pt x="1840677" y="673969"/>
                    <a:pt x="1825066" y="764801"/>
                  </a:cubicBezTo>
                  <a:close/>
                  <a:moveTo>
                    <a:pt x="715260" y="1129906"/>
                  </a:moveTo>
                  <a:lnTo>
                    <a:pt x="537812" y="1027481"/>
                  </a:lnTo>
                  <a:cubicBezTo>
                    <a:pt x="535902" y="1026559"/>
                    <a:pt x="534650" y="1024715"/>
                    <a:pt x="534387" y="1022607"/>
                  </a:cubicBezTo>
                  <a:lnTo>
                    <a:pt x="534387" y="532617"/>
                  </a:lnTo>
                  <a:cubicBezTo>
                    <a:pt x="534519" y="314463"/>
                    <a:pt x="711505" y="137673"/>
                    <a:pt x="929659" y="137805"/>
                  </a:cubicBezTo>
                  <a:cubicBezTo>
                    <a:pt x="1021940" y="137805"/>
                    <a:pt x="1111257" y="170212"/>
                    <a:pt x="1182197" y="229230"/>
                  </a:cubicBezTo>
                  <a:cubicBezTo>
                    <a:pt x="1178969" y="230942"/>
                    <a:pt x="1173436" y="234038"/>
                    <a:pt x="1169748" y="236278"/>
                  </a:cubicBezTo>
                  <a:lnTo>
                    <a:pt x="750038" y="478671"/>
                  </a:lnTo>
                  <a:cubicBezTo>
                    <a:pt x="728565" y="490856"/>
                    <a:pt x="715391" y="513647"/>
                    <a:pt x="715523" y="538347"/>
                  </a:cubicBezTo>
                  <a:lnTo>
                    <a:pt x="715260" y="1129774"/>
                  </a:lnTo>
                  <a:close/>
                  <a:moveTo>
                    <a:pt x="811624" y="922159"/>
                  </a:moveTo>
                  <a:lnTo>
                    <a:pt x="1039856" y="790357"/>
                  </a:lnTo>
                  <a:lnTo>
                    <a:pt x="1268088" y="922093"/>
                  </a:lnTo>
                  <a:lnTo>
                    <a:pt x="1268088" y="1185630"/>
                  </a:lnTo>
                  <a:lnTo>
                    <a:pt x="1039856" y="1317365"/>
                  </a:lnTo>
                  <a:lnTo>
                    <a:pt x="811624" y="1185630"/>
                  </a:lnTo>
                  <a:close/>
                </a:path>
              </a:pathLst>
            </a:custGeom>
            <a:gradFill flip="none" rotWithShape="1">
              <a:gsLst>
                <a:gs pos="0">
                  <a:srgbClr val="589DED"/>
                </a:gs>
                <a:gs pos="100000">
                  <a:srgbClr val="047AD5"/>
                </a:gs>
              </a:gsLst>
              <a:lin ang="2700000" scaled="1"/>
              <a:tileRect/>
            </a:gradFill>
            <a:ln w="6587" cap="flat">
              <a:noFill/>
              <a:prstDash val="solid"/>
              <a:miter/>
            </a:ln>
          </p:spPr>
          <p:txBody>
            <a:bodyPr rtlCol="0" anchor="ctr"/>
            <a:lstStyle/>
            <a:p>
              <a:endParaRPr lang="en-NL"/>
            </a:p>
          </p:txBody>
        </p:sp>
      </p:grpSp>
      <p:sp>
        <p:nvSpPr>
          <p:cNvPr id="1071" name="Freeform 1070">
            <a:extLst>
              <a:ext uri="{FF2B5EF4-FFF2-40B4-BE49-F238E27FC236}">
                <a16:creationId xmlns:a16="http://schemas.microsoft.com/office/drawing/2014/main" id="{1C96449A-26F2-03ED-37AE-1912B70F3EF8}"/>
              </a:ext>
            </a:extLst>
          </p:cNvPr>
          <p:cNvSpPr/>
          <p:nvPr/>
        </p:nvSpPr>
        <p:spPr>
          <a:xfrm>
            <a:off x="3366654" y="1910678"/>
            <a:ext cx="5721061" cy="1059422"/>
          </a:xfrm>
          <a:custGeom>
            <a:avLst/>
            <a:gdLst>
              <a:gd name="connsiteX0" fmla="*/ 0 w 1351280"/>
              <a:gd name="connsiteY0" fmla="*/ 192707 h 192707"/>
              <a:gd name="connsiteX1" fmla="*/ 1351280 w 1351280"/>
              <a:gd name="connsiteY1" fmla="*/ 40307 h 192707"/>
              <a:gd name="connsiteX0" fmla="*/ 0 w 4490720"/>
              <a:gd name="connsiteY0" fmla="*/ 11308 h 1027308"/>
              <a:gd name="connsiteX1" fmla="*/ 4490720 w 4490720"/>
              <a:gd name="connsiteY1" fmla="*/ 1027308 h 1027308"/>
              <a:gd name="connsiteX0" fmla="*/ 0 w 4490720"/>
              <a:gd name="connsiteY0" fmla="*/ 10308 h 1026315"/>
              <a:gd name="connsiteX1" fmla="*/ 4490720 w 4490720"/>
              <a:gd name="connsiteY1" fmla="*/ 1026308 h 1026315"/>
              <a:gd name="connsiteX0" fmla="*/ 0 w 2915920"/>
              <a:gd name="connsiteY0" fmla="*/ 924560 h 924560"/>
              <a:gd name="connsiteX1" fmla="*/ 2915920 w 2915920"/>
              <a:gd name="connsiteY1" fmla="*/ 0 h 924560"/>
              <a:gd name="connsiteX0" fmla="*/ 0 w 2915920"/>
              <a:gd name="connsiteY0" fmla="*/ 924560 h 924560"/>
              <a:gd name="connsiteX1" fmla="*/ 2915920 w 2915920"/>
              <a:gd name="connsiteY1" fmla="*/ 0 h 924560"/>
              <a:gd name="connsiteX0" fmla="*/ 0 w 2915920"/>
              <a:gd name="connsiteY0" fmla="*/ 924560 h 924560"/>
              <a:gd name="connsiteX1" fmla="*/ 2915920 w 2915920"/>
              <a:gd name="connsiteY1" fmla="*/ 0 h 924560"/>
              <a:gd name="connsiteX0" fmla="*/ 0 w 2915920"/>
              <a:gd name="connsiteY0" fmla="*/ 924792 h 924792"/>
              <a:gd name="connsiteX1" fmla="*/ 2915920 w 2915920"/>
              <a:gd name="connsiteY1" fmla="*/ 232 h 924792"/>
            </a:gdLst>
            <a:ahLst/>
            <a:cxnLst>
              <a:cxn ang="0">
                <a:pos x="connsiteX0" y="connsiteY0"/>
              </a:cxn>
              <a:cxn ang="0">
                <a:pos x="connsiteX1" y="connsiteY1"/>
              </a:cxn>
            </a:cxnLst>
            <a:rect l="l" t="t" r="r" b="b"/>
            <a:pathLst>
              <a:path w="2915920" h="924792">
                <a:moveTo>
                  <a:pt x="0" y="924792"/>
                </a:moveTo>
                <a:cubicBezTo>
                  <a:pt x="1782233" y="896005"/>
                  <a:pt x="1146387" y="-16701"/>
                  <a:pt x="2915920" y="232"/>
                </a:cubicBezTo>
              </a:path>
            </a:pathLst>
          </a:custGeom>
          <a:noFill/>
          <a:ln w="38100" cap="rnd">
            <a:solidFill>
              <a:schemeClr val="tx1"/>
            </a:solidFill>
            <a:prstDash val="solid"/>
            <a:round/>
            <a:tailEnd type="triangle" w="sm" len="s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72" name="Freeform 1071">
            <a:extLst>
              <a:ext uri="{FF2B5EF4-FFF2-40B4-BE49-F238E27FC236}">
                <a16:creationId xmlns:a16="http://schemas.microsoft.com/office/drawing/2014/main" id="{C943E2A2-6FBE-4B7F-4F71-317C01CCA841}"/>
              </a:ext>
            </a:extLst>
          </p:cNvPr>
          <p:cNvSpPr/>
          <p:nvPr/>
        </p:nvSpPr>
        <p:spPr>
          <a:xfrm flipV="1">
            <a:off x="3366654" y="2970097"/>
            <a:ext cx="3992285" cy="1267749"/>
          </a:xfrm>
          <a:custGeom>
            <a:avLst/>
            <a:gdLst>
              <a:gd name="connsiteX0" fmla="*/ 0 w 1351280"/>
              <a:gd name="connsiteY0" fmla="*/ 192707 h 192707"/>
              <a:gd name="connsiteX1" fmla="*/ 1351280 w 1351280"/>
              <a:gd name="connsiteY1" fmla="*/ 40307 h 192707"/>
              <a:gd name="connsiteX0" fmla="*/ 0 w 4490720"/>
              <a:gd name="connsiteY0" fmla="*/ 11308 h 1027308"/>
              <a:gd name="connsiteX1" fmla="*/ 4490720 w 4490720"/>
              <a:gd name="connsiteY1" fmla="*/ 1027308 h 1027308"/>
              <a:gd name="connsiteX0" fmla="*/ 0 w 4490720"/>
              <a:gd name="connsiteY0" fmla="*/ 10308 h 1026315"/>
              <a:gd name="connsiteX1" fmla="*/ 4490720 w 4490720"/>
              <a:gd name="connsiteY1" fmla="*/ 1026308 h 1026315"/>
              <a:gd name="connsiteX0" fmla="*/ 0 w 2915920"/>
              <a:gd name="connsiteY0" fmla="*/ 924560 h 924560"/>
              <a:gd name="connsiteX1" fmla="*/ 2915920 w 2915920"/>
              <a:gd name="connsiteY1" fmla="*/ 0 h 924560"/>
              <a:gd name="connsiteX0" fmla="*/ 0 w 2915920"/>
              <a:gd name="connsiteY0" fmla="*/ 924560 h 924560"/>
              <a:gd name="connsiteX1" fmla="*/ 2915920 w 2915920"/>
              <a:gd name="connsiteY1" fmla="*/ 0 h 924560"/>
              <a:gd name="connsiteX0" fmla="*/ 0 w 2915920"/>
              <a:gd name="connsiteY0" fmla="*/ 924560 h 924560"/>
              <a:gd name="connsiteX1" fmla="*/ 2915920 w 2915920"/>
              <a:gd name="connsiteY1" fmla="*/ 0 h 924560"/>
              <a:gd name="connsiteX0" fmla="*/ 0 w 2915920"/>
              <a:gd name="connsiteY0" fmla="*/ 924792 h 924792"/>
              <a:gd name="connsiteX1" fmla="*/ 2915920 w 2915920"/>
              <a:gd name="connsiteY1" fmla="*/ 232 h 924792"/>
            </a:gdLst>
            <a:ahLst/>
            <a:cxnLst>
              <a:cxn ang="0">
                <a:pos x="connsiteX0" y="connsiteY0"/>
              </a:cxn>
              <a:cxn ang="0">
                <a:pos x="connsiteX1" y="connsiteY1"/>
              </a:cxn>
            </a:cxnLst>
            <a:rect l="l" t="t" r="r" b="b"/>
            <a:pathLst>
              <a:path w="2915920" h="924792">
                <a:moveTo>
                  <a:pt x="0" y="924792"/>
                </a:moveTo>
                <a:cubicBezTo>
                  <a:pt x="1782233" y="896005"/>
                  <a:pt x="1146387" y="-16701"/>
                  <a:pt x="2915920" y="232"/>
                </a:cubicBezTo>
              </a:path>
            </a:pathLst>
          </a:custGeom>
          <a:noFill/>
          <a:ln w="38100" cap="rnd">
            <a:solidFill>
              <a:schemeClr val="tx1"/>
            </a:solidFill>
            <a:prstDash val="solid"/>
            <a:round/>
            <a:tailEnd type="triangle" w="sm" len="s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79" name="Rounded Rectangle 1078">
            <a:extLst>
              <a:ext uri="{FF2B5EF4-FFF2-40B4-BE49-F238E27FC236}">
                <a16:creationId xmlns:a16="http://schemas.microsoft.com/office/drawing/2014/main" id="{3D99D367-7A87-41F5-189F-CC90D1C77818}"/>
              </a:ext>
            </a:extLst>
          </p:cNvPr>
          <p:cNvSpPr/>
          <p:nvPr/>
        </p:nvSpPr>
        <p:spPr bwMode="auto">
          <a:xfrm>
            <a:off x="1768389" y="4248740"/>
            <a:ext cx="2597390" cy="631529"/>
          </a:xfrm>
          <a:prstGeom prst="roundRect">
            <a:avLst>
              <a:gd name="adj" fmla="val 27573"/>
            </a:avLst>
          </a:prstGeom>
          <a:no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r>
              <a:rPr lang="en-ES" sz="1600" b="1">
                <a:solidFill>
                  <a:schemeClr val="tx1"/>
                </a:solidFill>
                <a:cs typeface="Arial" panose="020B0604020202020204" pitchFamily="34" charset="0"/>
              </a:rPr>
              <a:t>Retrieve status</a:t>
            </a:r>
            <a:endParaRPr lang="nl-NL" sz="1600" b="1">
              <a:solidFill>
                <a:schemeClr val="tx1"/>
              </a:solidFill>
              <a:cs typeface="Arial" panose="020B0604020202020204" pitchFamily="34" charset="0"/>
            </a:endParaRPr>
          </a:p>
          <a:p>
            <a:r>
              <a:rPr lang="en-ES" sz="1600" b="1">
                <a:solidFill>
                  <a:schemeClr val="tx1"/>
                </a:solidFill>
                <a:cs typeface="Arial" panose="020B0604020202020204" pitchFamily="34" charset="0"/>
              </a:rPr>
              <a:t>Execute commands</a:t>
            </a:r>
          </a:p>
        </p:txBody>
      </p:sp>
      <p:grpSp>
        <p:nvGrpSpPr>
          <p:cNvPr id="1080" name="Group 1079">
            <a:extLst>
              <a:ext uri="{FF2B5EF4-FFF2-40B4-BE49-F238E27FC236}">
                <a16:creationId xmlns:a16="http://schemas.microsoft.com/office/drawing/2014/main" id="{E1D59AD5-7DBE-6FD8-75BC-32A4338AD215}"/>
              </a:ext>
            </a:extLst>
          </p:cNvPr>
          <p:cNvGrpSpPr/>
          <p:nvPr/>
        </p:nvGrpSpPr>
        <p:grpSpPr>
          <a:xfrm>
            <a:off x="6228449" y="5200874"/>
            <a:ext cx="2086530" cy="1245067"/>
            <a:chOff x="6145525" y="5317189"/>
            <a:chExt cx="2086530" cy="1245067"/>
          </a:xfrm>
        </p:grpSpPr>
        <p:sp>
          <p:nvSpPr>
            <p:cNvPr id="1081" name="TextBox 1080">
              <a:extLst>
                <a:ext uri="{FF2B5EF4-FFF2-40B4-BE49-F238E27FC236}">
                  <a16:creationId xmlns:a16="http://schemas.microsoft.com/office/drawing/2014/main" id="{D61C6509-5D57-56BC-FD51-659CB6E080CA}"/>
                </a:ext>
              </a:extLst>
            </p:cNvPr>
            <p:cNvSpPr txBox="1"/>
            <p:nvPr/>
          </p:nvSpPr>
          <p:spPr>
            <a:xfrm>
              <a:off x="6145525" y="5995798"/>
              <a:ext cx="2086530" cy="566458"/>
            </a:xfrm>
            <a:prstGeom prst="roundRect">
              <a:avLst>
                <a:gd name="adj" fmla="val 28198"/>
              </a:avLst>
            </a:prstGeom>
            <a:solidFill>
              <a:schemeClr val="bg1">
                <a:alpha val="77692"/>
              </a:schemeClr>
            </a:solidFill>
          </p:spPr>
          <p:txBody>
            <a:bodyPr wrap="square"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1200" b="1" i="0" u="none" strike="noStrike" kern="1200" cap="none" spc="0" normalizeH="0" baseline="0" noProof="0">
                  <a:ln>
                    <a:noFill/>
                  </a:ln>
                  <a:effectLst/>
                  <a:uLnTx/>
                  <a:uFillTx/>
                  <a:latin typeface="Arial" panose="020B0604020202020204" pitchFamily="34" charset="0"/>
                  <a:cs typeface="Arial" panose="020B0604020202020204" pitchFamily="34" charset="0"/>
                </a:rPr>
                <a:t>Azure</a:t>
              </a:r>
              <a:r>
                <a:rPr kumimoji="0" lang="de-DE" sz="1200" b="1" i="0" u="none" strike="noStrike" kern="1200" cap="none" spc="0" normalizeH="0" noProof="0">
                  <a:ln>
                    <a:noFill/>
                  </a:ln>
                  <a:effectLst/>
                  <a:uLnTx/>
                  <a:uFillTx/>
                  <a:latin typeface="Arial" panose="020B0604020202020204" pitchFamily="34" charset="0"/>
                  <a:cs typeface="Arial" panose="020B0604020202020204" pitchFamily="34" charset="0"/>
                </a:rPr>
                <a:t> Container Apps</a:t>
              </a:r>
              <a:r>
                <a:rPr kumimoji="0" lang="de-DE" sz="1200" b="1" i="0" u="none" strike="noStrike" kern="1200" cap="none" spc="0" normalizeH="0" baseline="0" noProof="0">
                  <a:ln>
                    <a:noFill/>
                  </a:ln>
                  <a:effectLst/>
                  <a:uLnTx/>
                  <a:uFillTx/>
                  <a:latin typeface="Arial" panose="020B0604020202020204" pitchFamily="34" charset="0"/>
                  <a:cs typeface="Arial" panose="020B0604020202020204" pitchFamily="34"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1200" b="1" i="0" u="none" strike="noStrike" kern="1200" cap="none" spc="0" normalizeH="0" baseline="0" noProof="0">
                  <a:ln>
                    <a:noFill/>
                  </a:ln>
                  <a:effectLst/>
                  <a:uLnTx/>
                  <a:uFillTx/>
                  <a:latin typeface="Arial" panose="020B0604020202020204" pitchFamily="34" charset="0"/>
                  <a:cs typeface="Arial" panose="020B0604020202020204" pitchFamily="34" charset="0"/>
                </a:rPr>
                <a:t>Azure Kubernetes Services</a:t>
              </a:r>
              <a:endParaRPr kumimoji="0" lang="en-US" sz="1200" b="1" i="0" u="none" strike="noStrike" kern="1200" cap="none" spc="0" normalizeH="0" baseline="0" noProof="0">
                <a:ln>
                  <a:noFill/>
                </a:ln>
                <a:effectLst/>
                <a:uLnTx/>
                <a:uFillTx/>
                <a:latin typeface="Arial" panose="020B0604020202020204" pitchFamily="34" charset="0"/>
                <a:cs typeface="Arial" panose="020B0604020202020204" pitchFamily="34" charset="0"/>
              </a:endParaRPr>
            </a:p>
          </p:txBody>
        </p:sp>
        <p:grpSp>
          <p:nvGrpSpPr>
            <p:cNvPr id="1082" name="Group 1081">
              <a:extLst>
                <a:ext uri="{FF2B5EF4-FFF2-40B4-BE49-F238E27FC236}">
                  <a16:creationId xmlns:a16="http://schemas.microsoft.com/office/drawing/2014/main" id="{5D42A0C3-EC4A-84D5-A925-732E821D40B7}"/>
                </a:ext>
              </a:extLst>
            </p:cNvPr>
            <p:cNvGrpSpPr/>
            <p:nvPr/>
          </p:nvGrpSpPr>
          <p:grpSpPr>
            <a:xfrm>
              <a:off x="6887919" y="5317189"/>
              <a:ext cx="658141" cy="701632"/>
              <a:chOff x="6045181" y="3346300"/>
              <a:chExt cx="992495" cy="1058079"/>
            </a:xfrm>
          </p:grpSpPr>
          <p:sp>
            <p:nvSpPr>
              <p:cNvPr id="1083" name="Freeform 1082">
                <a:extLst>
                  <a:ext uri="{FF2B5EF4-FFF2-40B4-BE49-F238E27FC236}">
                    <a16:creationId xmlns:a16="http://schemas.microsoft.com/office/drawing/2014/main" id="{8CCBE852-C4DC-34C8-A34A-0E30EFA010A7}"/>
                  </a:ext>
                </a:extLst>
              </p:cNvPr>
              <p:cNvSpPr/>
              <p:nvPr/>
            </p:nvSpPr>
            <p:spPr>
              <a:xfrm>
                <a:off x="6045181" y="3346300"/>
                <a:ext cx="992495" cy="705512"/>
              </a:xfrm>
              <a:custGeom>
                <a:avLst/>
                <a:gdLst>
                  <a:gd name="connsiteX0" fmla="*/ 992496 w 992495"/>
                  <a:gd name="connsiteY0" fmla="*/ 482588 h 705512"/>
                  <a:gd name="connsiteX1" fmla="*/ 799168 w 992495"/>
                  <a:gd name="connsiteY1" fmla="*/ 268693 h 705512"/>
                  <a:gd name="connsiteX2" fmla="*/ 510057 w 992495"/>
                  <a:gd name="connsiteY2" fmla="*/ 149 h 705512"/>
                  <a:gd name="connsiteX3" fmla="*/ 235049 w 992495"/>
                  <a:gd name="connsiteY3" fmla="*/ 187601 h 705512"/>
                  <a:gd name="connsiteX4" fmla="*/ 0 w 992495"/>
                  <a:gd name="connsiteY4" fmla="*/ 443217 h 705512"/>
                  <a:gd name="connsiteX5" fmla="*/ 278203 w 992495"/>
                  <a:gd name="connsiteY5" fmla="*/ 705391 h 705512"/>
                  <a:gd name="connsiteX6" fmla="*/ 280884 w 992495"/>
                  <a:gd name="connsiteY6" fmla="*/ 705297 h 705512"/>
                  <a:gd name="connsiteX7" fmla="*/ 769199 w 992495"/>
                  <a:gd name="connsiteY7" fmla="*/ 705297 h 705512"/>
                  <a:gd name="connsiteX8" fmla="*/ 992496 w 992495"/>
                  <a:gd name="connsiteY8" fmla="*/ 482588 h 705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2495" h="705512">
                    <a:moveTo>
                      <a:pt x="992496" y="482588"/>
                    </a:moveTo>
                    <a:cubicBezTo>
                      <a:pt x="989370" y="373470"/>
                      <a:pt x="907414" y="282799"/>
                      <a:pt x="799168" y="268693"/>
                    </a:cubicBezTo>
                    <a:cubicBezTo>
                      <a:pt x="792798" y="115018"/>
                      <a:pt x="663785" y="-4820"/>
                      <a:pt x="510057" y="149"/>
                    </a:cubicBezTo>
                    <a:cubicBezTo>
                      <a:pt x="387955" y="-1862"/>
                      <a:pt x="277811" y="73214"/>
                      <a:pt x="235049" y="187601"/>
                    </a:cubicBezTo>
                    <a:cubicBezTo>
                      <a:pt x="104136" y="202698"/>
                      <a:pt x="4089" y="311500"/>
                      <a:pt x="0" y="443217"/>
                    </a:cubicBezTo>
                    <a:cubicBezTo>
                      <a:pt x="4427" y="592438"/>
                      <a:pt x="128982" y="709816"/>
                      <a:pt x="278203" y="705391"/>
                    </a:cubicBezTo>
                    <a:cubicBezTo>
                      <a:pt x="279097" y="705362"/>
                      <a:pt x="279990" y="705332"/>
                      <a:pt x="280884" y="705297"/>
                    </a:cubicBezTo>
                    <a:lnTo>
                      <a:pt x="769199" y="705297"/>
                    </a:lnTo>
                    <a:cubicBezTo>
                      <a:pt x="891765" y="704028"/>
                      <a:pt x="990909" y="605148"/>
                      <a:pt x="992496" y="482588"/>
                    </a:cubicBezTo>
                    <a:close/>
                  </a:path>
                </a:pathLst>
              </a:custGeom>
              <a:gradFill>
                <a:gsLst>
                  <a:gs pos="0">
                    <a:srgbClr val="0078D4"/>
                  </a:gs>
                  <a:gs pos="16000">
                    <a:srgbClr val="1380DA"/>
                  </a:gs>
                  <a:gs pos="53000">
                    <a:srgbClr val="3C91E5"/>
                  </a:gs>
                  <a:gs pos="82000">
                    <a:srgbClr val="559CEC"/>
                  </a:gs>
                  <a:gs pos="100000">
                    <a:srgbClr val="5EA0EF"/>
                  </a:gs>
                </a:gsLst>
                <a:lin ang="16200000" scaled="1"/>
              </a:gradFill>
              <a:ln w="58738" cap="flat">
                <a:noFill/>
                <a:prstDash val="solid"/>
                <a:miter/>
              </a:ln>
            </p:spPr>
            <p:txBody>
              <a:bodyPr rtlCol="0" anchor="ctr"/>
              <a:lstStyle/>
              <a:p>
                <a:endParaRPr lang="en-NL"/>
              </a:p>
            </p:txBody>
          </p:sp>
          <p:sp>
            <p:nvSpPr>
              <p:cNvPr id="1084" name="Freeform 1083">
                <a:extLst>
                  <a:ext uri="{FF2B5EF4-FFF2-40B4-BE49-F238E27FC236}">
                    <a16:creationId xmlns:a16="http://schemas.microsoft.com/office/drawing/2014/main" id="{DB3A1E55-312E-0DCC-48AF-9166DF0B0D1B}"/>
                  </a:ext>
                </a:extLst>
              </p:cNvPr>
              <p:cNvSpPr/>
              <p:nvPr/>
            </p:nvSpPr>
            <p:spPr>
              <a:xfrm>
                <a:off x="6384406" y="3568525"/>
                <a:ext cx="337047" cy="376124"/>
              </a:xfrm>
              <a:custGeom>
                <a:avLst/>
                <a:gdLst>
                  <a:gd name="connsiteX0" fmla="*/ 2772 w 337047"/>
                  <a:gd name="connsiteY0" fmla="*/ 157529 h 376124"/>
                  <a:gd name="connsiteX1" fmla="*/ 157905 w 337047"/>
                  <a:gd name="connsiteY1" fmla="*/ 5334 h 376124"/>
                  <a:gd name="connsiteX2" fmla="*/ 182833 w 337047"/>
                  <a:gd name="connsiteY2" fmla="*/ 4995 h 376124"/>
                  <a:gd name="connsiteX3" fmla="*/ 183173 w 337047"/>
                  <a:gd name="connsiteY3" fmla="*/ 5334 h 376124"/>
                  <a:gd name="connsiteX4" fmla="*/ 334192 w 337047"/>
                  <a:gd name="connsiteY4" fmla="*/ 157529 h 376124"/>
                  <a:gd name="connsiteX5" fmla="*/ 335361 w 337047"/>
                  <a:gd name="connsiteY5" fmla="*/ 168269 h 376124"/>
                  <a:gd name="connsiteX6" fmla="*/ 328316 w 337047"/>
                  <a:gd name="connsiteY6" fmla="*/ 171044 h 376124"/>
                  <a:gd name="connsiteX7" fmla="*/ 233121 w 337047"/>
                  <a:gd name="connsiteY7" fmla="*/ 171044 h 376124"/>
                  <a:gd name="connsiteX8" fmla="*/ 224894 w 337047"/>
                  <a:gd name="connsiteY8" fmla="*/ 179271 h 376124"/>
                  <a:gd name="connsiteX9" fmla="*/ 224894 w 337047"/>
                  <a:gd name="connsiteY9" fmla="*/ 369661 h 376124"/>
                  <a:gd name="connsiteX10" fmla="*/ 218430 w 337047"/>
                  <a:gd name="connsiteY10" fmla="*/ 376125 h 376124"/>
                  <a:gd name="connsiteX11" fmla="*/ 116184 w 337047"/>
                  <a:gd name="connsiteY11" fmla="*/ 376125 h 376124"/>
                  <a:gd name="connsiteX12" fmla="*/ 109720 w 337047"/>
                  <a:gd name="connsiteY12" fmla="*/ 369661 h 376124"/>
                  <a:gd name="connsiteX13" fmla="*/ 109720 w 337047"/>
                  <a:gd name="connsiteY13" fmla="*/ 179271 h 376124"/>
                  <a:gd name="connsiteX14" fmla="*/ 102081 w 337047"/>
                  <a:gd name="connsiteY14" fmla="*/ 171044 h 376124"/>
                  <a:gd name="connsiteX15" fmla="*/ 8061 w 337047"/>
                  <a:gd name="connsiteY15" fmla="*/ 171044 h 376124"/>
                  <a:gd name="connsiteX16" fmla="*/ 12 w 337047"/>
                  <a:gd name="connsiteY16" fmla="*/ 163838 h 376124"/>
                  <a:gd name="connsiteX17" fmla="*/ 2772 w 337047"/>
                  <a:gd name="connsiteY17" fmla="*/ 157529 h 376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047" h="376124">
                    <a:moveTo>
                      <a:pt x="2772" y="157529"/>
                    </a:moveTo>
                    <a:lnTo>
                      <a:pt x="157905" y="5334"/>
                    </a:lnTo>
                    <a:cubicBezTo>
                      <a:pt x="164695" y="-1643"/>
                      <a:pt x="175856" y="-1795"/>
                      <a:pt x="182833" y="4995"/>
                    </a:cubicBezTo>
                    <a:cubicBezTo>
                      <a:pt x="182948" y="5106"/>
                      <a:pt x="183061" y="5220"/>
                      <a:pt x="183173" y="5334"/>
                    </a:cubicBezTo>
                    <a:lnTo>
                      <a:pt x="334192" y="157529"/>
                    </a:lnTo>
                    <a:cubicBezTo>
                      <a:pt x="337482" y="160172"/>
                      <a:pt x="338006" y="164980"/>
                      <a:pt x="335361" y="168269"/>
                    </a:cubicBezTo>
                    <a:cubicBezTo>
                      <a:pt x="333669" y="170375"/>
                      <a:pt x="330989" y="171430"/>
                      <a:pt x="328316" y="171044"/>
                    </a:cubicBezTo>
                    <a:lnTo>
                      <a:pt x="233121" y="171044"/>
                    </a:lnTo>
                    <a:cubicBezTo>
                      <a:pt x="228702" y="171330"/>
                      <a:pt x="225182" y="174851"/>
                      <a:pt x="224894" y="179271"/>
                    </a:cubicBezTo>
                    <a:lnTo>
                      <a:pt x="224894" y="369661"/>
                    </a:lnTo>
                    <a:cubicBezTo>
                      <a:pt x="224894" y="373234"/>
                      <a:pt x="222003" y="376125"/>
                      <a:pt x="218430" y="376125"/>
                    </a:cubicBezTo>
                    <a:lnTo>
                      <a:pt x="116184" y="376125"/>
                    </a:lnTo>
                    <a:cubicBezTo>
                      <a:pt x="112614" y="376125"/>
                      <a:pt x="109720" y="373234"/>
                      <a:pt x="109720" y="369661"/>
                    </a:cubicBezTo>
                    <a:lnTo>
                      <a:pt x="109720" y="179271"/>
                    </a:lnTo>
                    <a:cubicBezTo>
                      <a:pt x="109731" y="174947"/>
                      <a:pt x="106393" y="171353"/>
                      <a:pt x="102081" y="171044"/>
                    </a:cubicBezTo>
                    <a:lnTo>
                      <a:pt x="8061" y="171044"/>
                    </a:lnTo>
                    <a:cubicBezTo>
                      <a:pt x="3848" y="171277"/>
                      <a:pt x="245" y="168051"/>
                      <a:pt x="12" y="163838"/>
                    </a:cubicBezTo>
                    <a:cubicBezTo>
                      <a:pt x="-122" y="161416"/>
                      <a:pt x="902" y="159074"/>
                      <a:pt x="2772" y="157529"/>
                    </a:cubicBezTo>
                    <a:close/>
                  </a:path>
                </a:pathLst>
              </a:custGeom>
              <a:solidFill>
                <a:srgbClr val="F2F2F2"/>
              </a:solidFill>
              <a:ln w="58738" cap="flat">
                <a:noFill/>
                <a:prstDash val="solid"/>
                <a:miter/>
              </a:ln>
            </p:spPr>
            <p:txBody>
              <a:bodyPr rtlCol="0" anchor="ctr"/>
              <a:lstStyle/>
              <a:p>
                <a:endParaRPr lang="en-NL"/>
              </a:p>
            </p:txBody>
          </p:sp>
          <p:sp>
            <p:nvSpPr>
              <p:cNvPr id="1085" name="Freeform 1084">
                <a:extLst>
                  <a:ext uri="{FF2B5EF4-FFF2-40B4-BE49-F238E27FC236}">
                    <a16:creationId xmlns:a16="http://schemas.microsoft.com/office/drawing/2014/main" id="{FCEFF0B9-4458-9B9A-BB4F-A8CE438CAC3E}"/>
                  </a:ext>
                </a:extLst>
              </p:cNvPr>
              <p:cNvSpPr/>
              <p:nvPr/>
            </p:nvSpPr>
            <p:spPr>
              <a:xfrm>
                <a:off x="6542311" y="3913506"/>
                <a:ext cx="293820" cy="490665"/>
              </a:xfrm>
              <a:custGeom>
                <a:avLst/>
                <a:gdLst>
                  <a:gd name="connsiteX0" fmla="*/ 293812 w 293820"/>
                  <a:gd name="connsiteY0" fmla="*/ 101071 h 490665"/>
                  <a:gd name="connsiteX1" fmla="*/ 288523 w 293820"/>
                  <a:gd name="connsiteY1" fmla="*/ 93432 h 490665"/>
                  <a:gd name="connsiteX2" fmla="*/ 9402 w 293820"/>
                  <a:gd name="connsiteY2" fmla="*/ 0 h 490665"/>
                  <a:gd name="connsiteX3" fmla="*/ 0 w 293820"/>
                  <a:gd name="connsiteY3" fmla="*/ 0 h 490665"/>
                  <a:gd name="connsiteX4" fmla="*/ 0 w 293820"/>
                  <a:gd name="connsiteY4" fmla="*/ 490666 h 490665"/>
                  <a:gd name="connsiteX5" fmla="*/ 7639 w 293820"/>
                  <a:gd name="connsiteY5" fmla="*/ 490666 h 490665"/>
                  <a:gd name="connsiteX6" fmla="*/ 284410 w 293820"/>
                  <a:gd name="connsiteY6" fmla="*/ 380192 h 490665"/>
                  <a:gd name="connsiteX7" fmla="*/ 293612 w 293820"/>
                  <a:gd name="connsiteY7" fmla="*/ 374534 h 490665"/>
                  <a:gd name="connsiteX8" fmla="*/ 293812 w 293820"/>
                  <a:gd name="connsiteY8" fmla="*/ 373141 h 490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3820" h="490665">
                    <a:moveTo>
                      <a:pt x="293812" y="101071"/>
                    </a:moveTo>
                    <a:cubicBezTo>
                      <a:pt x="293976" y="97622"/>
                      <a:pt x="291808" y="94490"/>
                      <a:pt x="288523" y="93432"/>
                    </a:cubicBezTo>
                    <a:lnTo>
                      <a:pt x="9402" y="0"/>
                    </a:lnTo>
                    <a:lnTo>
                      <a:pt x="0" y="0"/>
                    </a:lnTo>
                    <a:lnTo>
                      <a:pt x="0" y="490666"/>
                    </a:lnTo>
                    <a:lnTo>
                      <a:pt x="7639" y="490666"/>
                    </a:lnTo>
                    <a:lnTo>
                      <a:pt x="284410" y="380192"/>
                    </a:lnTo>
                    <a:cubicBezTo>
                      <a:pt x="288511" y="381174"/>
                      <a:pt x="292636" y="378635"/>
                      <a:pt x="293612" y="374534"/>
                    </a:cubicBezTo>
                    <a:cubicBezTo>
                      <a:pt x="293724" y="374075"/>
                      <a:pt x="293788" y="373611"/>
                      <a:pt x="293812" y="373141"/>
                    </a:cubicBezTo>
                    <a:close/>
                  </a:path>
                </a:pathLst>
              </a:custGeom>
              <a:solidFill>
                <a:srgbClr val="A67AF4"/>
              </a:solidFill>
              <a:ln w="58738" cap="flat">
                <a:noFill/>
                <a:prstDash val="solid"/>
                <a:miter/>
              </a:ln>
            </p:spPr>
            <p:txBody>
              <a:bodyPr rtlCol="0" anchor="ctr"/>
              <a:lstStyle/>
              <a:p>
                <a:endParaRPr lang="en-NL"/>
              </a:p>
            </p:txBody>
          </p:sp>
          <p:sp>
            <p:nvSpPr>
              <p:cNvPr id="1086" name="Freeform 1085">
                <a:extLst>
                  <a:ext uri="{FF2B5EF4-FFF2-40B4-BE49-F238E27FC236}">
                    <a16:creationId xmlns:a16="http://schemas.microsoft.com/office/drawing/2014/main" id="{183A5C5A-8B93-38F2-2794-A785EB9C7C0D}"/>
                  </a:ext>
                </a:extLst>
              </p:cNvPr>
              <p:cNvSpPr/>
              <p:nvPr/>
            </p:nvSpPr>
            <p:spPr>
              <a:xfrm>
                <a:off x="6270241" y="3915070"/>
                <a:ext cx="282095" cy="489309"/>
              </a:xfrm>
              <a:custGeom>
                <a:avLst/>
                <a:gdLst>
                  <a:gd name="connsiteX0" fmla="*/ 272070 w 282095"/>
                  <a:gd name="connsiteY0" fmla="*/ 199 h 489309"/>
                  <a:gd name="connsiteX1" fmla="*/ 7051 w 282095"/>
                  <a:gd name="connsiteY1" fmla="*/ 48971 h 489309"/>
                  <a:gd name="connsiteX2" fmla="*/ 0 w 282095"/>
                  <a:gd name="connsiteY2" fmla="*/ 56610 h 489309"/>
                  <a:gd name="connsiteX3" fmla="*/ 0 w 282095"/>
                  <a:gd name="connsiteY3" fmla="*/ 422700 h 489309"/>
                  <a:gd name="connsiteX4" fmla="*/ 6464 w 282095"/>
                  <a:gd name="connsiteY4" fmla="*/ 430927 h 489309"/>
                  <a:gd name="connsiteX5" fmla="*/ 272070 w 282095"/>
                  <a:gd name="connsiteY5" fmla="*/ 489101 h 489309"/>
                  <a:gd name="connsiteX6" fmla="*/ 281268 w 282095"/>
                  <a:gd name="connsiteY6" fmla="*/ 483437 h 489309"/>
                  <a:gd name="connsiteX7" fmla="*/ 281472 w 282095"/>
                  <a:gd name="connsiteY7" fmla="*/ 481462 h 489309"/>
                  <a:gd name="connsiteX8" fmla="*/ 281472 w 282095"/>
                  <a:gd name="connsiteY8" fmla="*/ 11363 h 489309"/>
                  <a:gd name="connsiteX9" fmla="*/ 277003 w 282095"/>
                  <a:gd name="connsiteY9" fmla="*/ 622 h 489309"/>
                  <a:gd name="connsiteX10" fmla="*/ 272070 w 282095"/>
                  <a:gd name="connsiteY10" fmla="*/ 199 h 489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2095" h="489309">
                    <a:moveTo>
                      <a:pt x="272070" y="199"/>
                    </a:moveTo>
                    <a:lnTo>
                      <a:pt x="7051" y="48971"/>
                    </a:lnTo>
                    <a:cubicBezTo>
                      <a:pt x="3186" y="49524"/>
                      <a:pt x="240" y="52715"/>
                      <a:pt x="0" y="56610"/>
                    </a:cubicBezTo>
                    <a:lnTo>
                      <a:pt x="0" y="422700"/>
                    </a:lnTo>
                    <a:cubicBezTo>
                      <a:pt x="118" y="426560"/>
                      <a:pt x="2739" y="429898"/>
                      <a:pt x="6464" y="430927"/>
                    </a:cubicBezTo>
                    <a:lnTo>
                      <a:pt x="272070" y="489101"/>
                    </a:lnTo>
                    <a:cubicBezTo>
                      <a:pt x="276174" y="490077"/>
                      <a:pt x="280292" y="487538"/>
                      <a:pt x="281268" y="483437"/>
                    </a:cubicBezTo>
                    <a:cubicBezTo>
                      <a:pt x="281421" y="482790"/>
                      <a:pt x="281490" y="482126"/>
                      <a:pt x="281472" y="481462"/>
                    </a:cubicBezTo>
                    <a:lnTo>
                      <a:pt x="281472" y="11363"/>
                    </a:lnTo>
                    <a:cubicBezTo>
                      <a:pt x="283204" y="7163"/>
                      <a:pt x="281203" y="2354"/>
                      <a:pt x="277003" y="622"/>
                    </a:cubicBezTo>
                    <a:cubicBezTo>
                      <a:pt x="275441" y="-23"/>
                      <a:pt x="273718" y="-170"/>
                      <a:pt x="272070" y="199"/>
                    </a:cubicBezTo>
                    <a:close/>
                  </a:path>
                </a:pathLst>
              </a:custGeom>
              <a:solidFill>
                <a:srgbClr val="552F99"/>
              </a:solidFill>
              <a:ln w="58738" cap="flat">
                <a:noFill/>
                <a:prstDash val="solid"/>
                <a:miter/>
              </a:ln>
            </p:spPr>
            <p:txBody>
              <a:bodyPr rtlCol="0" anchor="ctr"/>
              <a:lstStyle/>
              <a:p>
                <a:endParaRPr lang="en-NL"/>
              </a:p>
            </p:txBody>
          </p:sp>
          <p:sp>
            <p:nvSpPr>
              <p:cNvPr id="1087" name="Freeform 1086">
                <a:extLst>
                  <a:ext uri="{FF2B5EF4-FFF2-40B4-BE49-F238E27FC236}">
                    <a16:creationId xmlns:a16="http://schemas.microsoft.com/office/drawing/2014/main" id="{BF12E69A-9D5E-B480-B8D5-E0C2DE7E5663}"/>
                  </a:ext>
                </a:extLst>
              </p:cNvPr>
              <p:cNvSpPr/>
              <p:nvPr/>
            </p:nvSpPr>
            <p:spPr>
              <a:xfrm>
                <a:off x="6306086" y="3972268"/>
                <a:ext cx="206255" cy="371965"/>
              </a:xfrm>
              <a:custGeom>
                <a:avLst/>
                <a:gdLst>
                  <a:gd name="connsiteX0" fmla="*/ 113999 w 206255"/>
                  <a:gd name="connsiteY0" fmla="*/ 15866 h 371965"/>
                  <a:gd name="connsiteX1" fmla="*/ 113999 w 206255"/>
                  <a:gd name="connsiteY1" fmla="*/ 357275 h 371965"/>
                  <a:gd name="connsiteX2" fmla="*/ 206256 w 206255"/>
                  <a:gd name="connsiteY2" fmla="*/ 371966 h 371965"/>
                  <a:gd name="connsiteX3" fmla="*/ 206256 w 206255"/>
                  <a:gd name="connsiteY3" fmla="*/ 0 h 371965"/>
                  <a:gd name="connsiteX4" fmla="*/ 113999 w 206255"/>
                  <a:gd name="connsiteY4" fmla="*/ 15866 h 371965"/>
                  <a:gd name="connsiteX5" fmla="*/ 0 w 206255"/>
                  <a:gd name="connsiteY5" fmla="*/ 34670 h 371965"/>
                  <a:gd name="connsiteX6" fmla="*/ 0 w 206255"/>
                  <a:gd name="connsiteY6" fmla="*/ 333182 h 371965"/>
                  <a:gd name="connsiteX7" fmla="*/ 80504 w 206255"/>
                  <a:gd name="connsiteY7" fmla="*/ 349636 h 371965"/>
                  <a:gd name="connsiteX8" fmla="*/ 80504 w 206255"/>
                  <a:gd name="connsiteY8" fmla="*/ 21154 h 371965"/>
                  <a:gd name="connsiteX9" fmla="*/ 0 w 206255"/>
                  <a:gd name="connsiteY9" fmla="*/ 34670 h 371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6255" h="371965">
                    <a:moveTo>
                      <a:pt x="113999" y="15866"/>
                    </a:moveTo>
                    <a:lnTo>
                      <a:pt x="113999" y="357275"/>
                    </a:lnTo>
                    <a:lnTo>
                      <a:pt x="206256" y="371966"/>
                    </a:lnTo>
                    <a:lnTo>
                      <a:pt x="206256" y="0"/>
                    </a:lnTo>
                    <a:lnTo>
                      <a:pt x="113999" y="15866"/>
                    </a:lnTo>
                    <a:close/>
                    <a:moveTo>
                      <a:pt x="0" y="34670"/>
                    </a:moveTo>
                    <a:lnTo>
                      <a:pt x="0" y="333182"/>
                    </a:lnTo>
                    <a:lnTo>
                      <a:pt x="80504" y="349636"/>
                    </a:lnTo>
                    <a:lnTo>
                      <a:pt x="80504" y="21154"/>
                    </a:lnTo>
                    <a:lnTo>
                      <a:pt x="0" y="34670"/>
                    </a:lnTo>
                    <a:close/>
                  </a:path>
                </a:pathLst>
              </a:custGeom>
              <a:solidFill>
                <a:srgbClr val="B77AF4">
                  <a:alpha val="75000"/>
                </a:srgbClr>
              </a:solidFill>
              <a:ln w="58738" cap="flat">
                <a:noFill/>
                <a:prstDash val="solid"/>
                <a:miter/>
              </a:ln>
            </p:spPr>
            <p:txBody>
              <a:bodyPr rtlCol="0" anchor="ctr"/>
              <a:lstStyle/>
              <a:p>
                <a:endParaRPr lang="en-NL"/>
              </a:p>
            </p:txBody>
          </p:sp>
        </p:grpSp>
      </p:grpSp>
      <p:grpSp>
        <p:nvGrpSpPr>
          <p:cNvPr id="2055" name="Graphic 2053">
            <a:extLst>
              <a:ext uri="{FF2B5EF4-FFF2-40B4-BE49-F238E27FC236}">
                <a16:creationId xmlns:a16="http://schemas.microsoft.com/office/drawing/2014/main" id="{A964E037-06CB-B041-D41C-B258FF476774}"/>
              </a:ext>
            </a:extLst>
          </p:cNvPr>
          <p:cNvGrpSpPr/>
          <p:nvPr/>
        </p:nvGrpSpPr>
        <p:grpSpPr>
          <a:xfrm>
            <a:off x="7867492" y="4308208"/>
            <a:ext cx="566931" cy="641268"/>
            <a:chOff x="5879424" y="3172939"/>
            <a:chExt cx="420353" cy="475473"/>
          </a:xfrm>
          <a:gradFill>
            <a:gsLst>
              <a:gs pos="0">
                <a:srgbClr val="047AD5"/>
              </a:gs>
              <a:gs pos="100000">
                <a:srgbClr val="589DED"/>
              </a:gs>
            </a:gsLst>
            <a:lin ang="5400000" scaled="1"/>
          </a:gradFill>
        </p:grpSpPr>
        <p:sp>
          <p:nvSpPr>
            <p:cNvPr id="2056" name="Freeform 2055">
              <a:extLst>
                <a:ext uri="{FF2B5EF4-FFF2-40B4-BE49-F238E27FC236}">
                  <a16:creationId xmlns:a16="http://schemas.microsoft.com/office/drawing/2014/main" id="{67907CA6-7691-B5E3-EAA0-C6EA33DF67E1}"/>
                </a:ext>
              </a:extLst>
            </p:cNvPr>
            <p:cNvSpPr/>
            <p:nvPr/>
          </p:nvSpPr>
          <p:spPr>
            <a:xfrm>
              <a:off x="6148015" y="3358069"/>
              <a:ext cx="37829" cy="50124"/>
            </a:xfrm>
            <a:custGeom>
              <a:avLst/>
              <a:gdLst>
                <a:gd name="connsiteX0" fmla="*/ 18915 w 37829"/>
                <a:gd name="connsiteY0" fmla="*/ 50124 h 50124"/>
                <a:gd name="connsiteX1" fmla="*/ 0 w 37829"/>
                <a:gd name="connsiteY1" fmla="*/ 31210 h 50124"/>
                <a:gd name="connsiteX2" fmla="*/ 0 w 37829"/>
                <a:gd name="connsiteY2" fmla="*/ 18915 h 50124"/>
                <a:gd name="connsiteX3" fmla="*/ 18915 w 37829"/>
                <a:gd name="connsiteY3" fmla="*/ 0 h 50124"/>
                <a:gd name="connsiteX4" fmla="*/ 37830 w 37829"/>
                <a:gd name="connsiteY4" fmla="*/ 18915 h 50124"/>
                <a:gd name="connsiteX5" fmla="*/ 37830 w 37829"/>
                <a:gd name="connsiteY5" fmla="*/ 31210 h 50124"/>
                <a:gd name="connsiteX6" fmla="*/ 18915 w 37829"/>
                <a:gd name="connsiteY6" fmla="*/ 50124 h 50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829" h="50124">
                  <a:moveTo>
                    <a:pt x="18915" y="50124"/>
                  </a:moveTo>
                  <a:cubicBezTo>
                    <a:pt x="8512" y="50124"/>
                    <a:pt x="0" y="41613"/>
                    <a:pt x="0" y="31210"/>
                  </a:cubicBezTo>
                  <a:lnTo>
                    <a:pt x="0" y="18915"/>
                  </a:lnTo>
                  <a:cubicBezTo>
                    <a:pt x="0" y="8512"/>
                    <a:pt x="8512" y="0"/>
                    <a:pt x="18915" y="0"/>
                  </a:cubicBezTo>
                  <a:cubicBezTo>
                    <a:pt x="29318" y="0"/>
                    <a:pt x="37830" y="8512"/>
                    <a:pt x="37830" y="18915"/>
                  </a:cubicBezTo>
                  <a:lnTo>
                    <a:pt x="37830" y="31210"/>
                  </a:lnTo>
                  <a:cubicBezTo>
                    <a:pt x="37830" y="41613"/>
                    <a:pt x="29318" y="50124"/>
                    <a:pt x="18915" y="50124"/>
                  </a:cubicBezTo>
                  <a:close/>
                </a:path>
              </a:pathLst>
            </a:custGeom>
            <a:grpFill/>
            <a:ln w="9322" cap="flat">
              <a:noFill/>
              <a:prstDash val="solid"/>
              <a:miter/>
            </a:ln>
          </p:spPr>
          <p:txBody>
            <a:bodyPr rtlCol="0" anchor="ctr"/>
            <a:lstStyle/>
            <a:p>
              <a:endParaRPr lang="en-NL"/>
            </a:p>
          </p:txBody>
        </p:sp>
        <p:sp>
          <p:nvSpPr>
            <p:cNvPr id="2057" name="Freeform 2056">
              <a:extLst>
                <a:ext uri="{FF2B5EF4-FFF2-40B4-BE49-F238E27FC236}">
                  <a16:creationId xmlns:a16="http://schemas.microsoft.com/office/drawing/2014/main" id="{95B9D3CD-BF7F-7FF5-BF1C-0DDB378109E1}"/>
                </a:ext>
              </a:extLst>
            </p:cNvPr>
            <p:cNvSpPr/>
            <p:nvPr/>
          </p:nvSpPr>
          <p:spPr>
            <a:xfrm>
              <a:off x="6072356" y="3206750"/>
              <a:ext cx="227421" cy="441662"/>
            </a:xfrm>
            <a:custGeom>
              <a:avLst/>
              <a:gdLst>
                <a:gd name="connsiteX0" fmla="*/ 82280 w 227421"/>
                <a:gd name="connsiteY0" fmla="*/ 441663 h 441662"/>
                <a:gd name="connsiteX1" fmla="*/ 63365 w 227421"/>
                <a:gd name="connsiteY1" fmla="*/ 422748 h 441662"/>
                <a:gd name="connsiteX2" fmla="*/ 63365 w 227421"/>
                <a:gd name="connsiteY2" fmla="*/ 387755 h 441662"/>
                <a:gd name="connsiteX3" fmla="*/ 87009 w 227421"/>
                <a:gd name="connsiteY3" fmla="*/ 348980 h 441662"/>
                <a:gd name="connsiteX4" fmla="*/ 88900 w 227421"/>
                <a:gd name="connsiteY4" fmla="*/ 348034 h 441662"/>
                <a:gd name="connsiteX5" fmla="*/ 151319 w 227421"/>
                <a:gd name="connsiteY5" fmla="*/ 320607 h 441662"/>
                <a:gd name="connsiteX6" fmla="*/ 151319 w 227421"/>
                <a:gd name="connsiteY6" fmla="*/ 275212 h 441662"/>
                <a:gd name="connsiteX7" fmla="*/ 179691 w 227421"/>
                <a:gd name="connsiteY7" fmla="*/ 234545 h 441662"/>
                <a:gd name="connsiteX8" fmla="*/ 186312 w 227421"/>
                <a:gd name="connsiteY8" fmla="*/ 232653 h 441662"/>
                <a:gd name="connsiteX9" fmla="*/ 152265 w 227421"/>
                <a:gd name="connsiteY9" fmla="*/ 169288 h 441662"/>
                <a:gd name="connsiteX10" fmla="*/ 152265 w 227421"/>
                <a:gd name="connsiteY10" fmla="*/ 168343 h 441662"/>
                <a:gd name="connsiteX11" fmla="*/ 18915 w 227421"/>
                <a:gd name="connsiteY11" fmla="*/ 37830 h 441662"/>
                <a:gd name="connsiteX12" fmla="*/ 0 w 227421"/>
                <a:gd name="connsiteY12" fmla="*/ 18915 h 441662"/>
                <a:gd name="connsiteX13" fmla="*/ 18915 w 227421"/>
                <a:gd name="connsiteY13" fmla="*/ 0 h 441662"/>
                <a:gd name="connsiteX14" fmla="*/ 189149 w 227421"/>
                <a:gd name="connsiteY14" fmla="*/ 162668 h 441662"/>
                <a:gd name="connsiteX15" fmla="*/ 218467 w 227421"/>
                <a:gd name="connsiteY15" fmla="*/ 213738 h 441662"/>
                <a:gd name="connsiteX16" fmla="*/ 223196 w 227421"/>
                <a:gd name="connsiteY16" fmla="*/ 221304 h 441662"/>
                <a:gd name="connsiteX17" fmla="*/ 225087 w 227421"/>
                <a:gd name="connsiteY17" fmla="*/ 249677 h 441662"/>
                <a:gd name="connsiteX18" fmla="*/ 206172 w 227421"/>
                <a:gd name="connsiteY18" fmla="*/ 266700 h 441662"/>
                <a:gd name="connsiteX19" fmla="*/ 192932 w 227421"/>
                <a:gd name="connsiteY19" fmla="*/ 271429 h 441662"/>
                <a:gd name="connsiteX20" fmla="*/ 189149 w 227421"/>
                <a:gd name="connsiteY20" fmla="*/ 276157 h 441662"/>
                <a:gd name="connsiteX21" fmla="*/ 189149 w 227421"/>
                <a:gd name="connsiteY21" fmla="*/ 325336 h 441662"/>
                <a:gd name="connsiteX22" fmla="*/ 168343 w 227421"/>
                <a:gd name="connsiteY22" fmla="*/ 355600 h 441662"/>
                <a:gd name="connsiteX23" fmla="*/ 104978 w 227421"/>
                <a:gd name="connsiteY23" fmla="*/ 383027 h 441662"/>
                <a:gd name="connsiteX24" fmla="*/ 101195 w 227421"/>
                <a:gd name="connsiteY24" fmla="*/ 388701 h 441662"/>
                <a:gd name="connsiteX25" fmla="*/ 101195 w 227421"/>
                <a:gd name="connsiteY25" fmla="*/ 423694 h 441662"/>
                <a:gd name="connsiteX26" fmla="*/ 82280 w 227421"/>
                <a:gd name="connsiteY26" fmla="*/ 441663 h 441662"/>
                <a:gd name="connsiteX27" fmla="*/ 190095 w 227421"/>
                <a:gd name="connsiteY27" fmla="*/ 240219 h 441662"/>
                <a:gd name="connsiteX28" fmla="*/ 190095 w 227421"/>
                <a:gd name="connsiteY28" fmla="*/ 240219 h 441662"/>
                <a:gd name="connsiteX29" fmla="*/ 190095 w 227421"/>
                <a:gd name="connsiteY29" fmla="*/ 240219 h 441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7421" h="441662">
                  <a:moveTo>
                    <a:pt x="82280" y="441663"/>
                  </a:moveTo>
                  <a:cubicBezTo>
                    <a:pt x="71877" y="441663"/>
                    <a:pt x="63365" y="433151"/>
                    <a:pt x="63365" y="422748"/>
                  </a:cubicBezTo>
                  <a:lnTo>
                    <a:pt x="63365" y="387755"/>
                  </a:lnTo>
                  <a:cubicBezTo>
                    <a:pt x="63365" y="371678"/>
                    <a:pt x="72822" y="356546"/>
                    <a:pt x="87009" y="348980"/>
                  </a:cubicBezTo>
                  <a:lnTo>
                    <a:pt x="88900" y="348034"/>
                  </a:lnTo>
                  <a:lnTo>
                    <a:pt x="151319" y="320607"/>
                  </a:lnTo>
                  <a:lnTo>
                    <a:pt x="151319" y="275212"/>
                  </a:lnTo>
                  <a:cubicBezTo>
                    <a:pt x="151319" y="257243"/>
                    <a:pt x="162668" y="242111"/>
                    <a:pt x="179691" y="234545"/>
                  </a:cubicBezTo>
                  <a:lnTo>
                    <a:pt x="186312" y="232653"/>
                  </a:lnTo>
                  <a:cubicBezTo>
                    <a:pt x="159831" y="188203"/>
                    <a:pt x="154156" y="176854"/>
                    <a:pt x="152265" y="169288"/>
                  </a:cubicBezTo>
                  <a:lnTo>
                    <a:pt x="152265" y="168343"/>
                  </a:lnTo>
                  <a:cubicBezTo>
                    <a:pt x="143753" y="60528"/>
                    <a:pt x="74714" y="37830"/>
                    <a:pt x="18915" y="37830"/>
                  </a:cubicBezTo>
                  <a:cubicBezTo>
                    <a:pt x="8512" y="37830"/>
                    <a:pt x="0" y="29318"/>
                    <a:pt x="0" y="18915"/>
                  </a:cubicBezTo>
                  <a:cubicBezTo>
                    <a:pt x="0" y="8512"/>
                    <a:pt x="8512" y="0"/>
                    <a:pt x="18915" y="0"/>
                  </a:cubicBezTo>
                  <a:cubicBezTo>
                    <a:pt x="66202" y="0"/>
                    <a:pt x="177800" y="16078"/>
                    <a:pt x="189149" y="162668"/>
                  </a:cubicBezTo>
                  <a:cubicBezTo>
                    <a:pt x="192932" y="171180"/>
                    <a:pt x="209010" y="198606"/>
                    <a:pt x="218467" y="213738"/>
                  </a:cubicBezTo>
                  <a:lnTo>
                    <a:pt x="223196" y="221304"/>
                  </a:lnTo>
                  <a:cubicBezTo>
                    <a:pt x="227924" y="229816"/>
                    <a:pt x="228870" y="240219"/>
                    <a:pt x="225087" y="249677"/>
                  </a:cubicBezTo>
                  <a:cubicBezTo>
                    <a:pt x="221304" y="258188"/>
                    <a:pt x="214684" y="263863"/>
                    <a:pt x="206172" y="266700"/>
                  </a:cubicBezTo>
                  <a:lnTo>
                    <a:pt x="192932" y="271429"/>
                  </a:lnTo>
                  <a:cubicBezTo>
                    <a:pt x="191986" y="272374"/>
                    <a:pt x="189149" y="273320"/>
                    <a:pt x="189149" y="276157"/>
                  </a:cubicBezTo>
                  <a:lnTo>
                    <a:pt x="189149" y="325336"/>
                  </a:lnTo>
                  <a:cubicBezTo>
                    <a:pt x="189149" y="338577"/>
                    <a:pt x="181583" y="350871"/>
                    <a:pt x="168343" y="355600"/>
                  </a:cubicBezTo>
                  <a:lnTo>
                    <a:pt x="104978" y="383027"/>
                  </a:lnTo>
                  <a:cubicBezTo>
                    <a:pt x="103086" y="384918"/>
                    <a:pt x="101195" y="386810"/>
                    <a:pt x="101195" y="388701"/>
                  </a:cubicBezTo>
                  <a:lnTo>
                    <a:pt x="101195" y="423694"/>
                  </a:lnTo>
                  <a:cubicBezTo>
                    <a:pt x="101195" y="433151"/>
                    <a:pt x="92683" y="441663"/>
                    <a:pt x="82280" y="441663"/>
                  </a:cubicBezTo>
                  <a:close/>
                  <a:moveTo>
                    <a:pt x="190095" y="240219"/>
                  </a:moveTo>
                  <a:lnTo>
                    <a:pt x="190095" y="240219"/>
                  </a:lnTo>
                  <a:lnTo>
                    <a:pt x="190095" y="240219"/>
                  </a:lnTo>
                  <a:close/>
                </a:path>
              </a:pathLst>
            </a:custGeom>
            <a:grpFill/>
            <a:ln w="9322" cap="flat">
              <a:noFill/>
              <a:prstDash val="solid"/>
              <a:miter/>
            </a:ln>
          </p:spPr>
          <p:txBody>
            <a:bodyPr rtlCol="0" anchor="ctr"/>
            <a:lstStyle/>
            <a:p>
              <a:endParaRPr lang="en-NL"/>
            </a:p>
          </p:txBody>
        </p:sp>
        <p:sp>
          <p:nvSpPr>
            <p:cNvPr id="2058" name="Freeform 2057">
              <a:extLst>
                <a:ext uri="{FF2B5EF4-FFF2-40B4-BE49-F238E27FC236}">
                  <a16:creationId xmlns:a16="http://schemas.microsoft.com/office/drawing/2014/main" id="{539C759A-2DDE-01D7-E1F0-B53F810BB30B}"/>
                </a:ext>
              </a:extLst>
            </p:cNvPr>
            <p:cNvSpPr/>
            <p:nvPr/>
          </p:nvSpPr>
          <p:spPr>
            <a:xfrm>
              <a:off x="5933986" y="3370073"/>
              <a:ext cx="110195" cy="157284"/>
            </a:xfrm>
            <a:custGeom>
              <a:avLst/>
              <a:gdLst>
                <a:gd name="connsiteX0" fmla="*/ 90136 w 110195"/>
                <a:gd name="connsiteY0" fmla="*/ 157284 h 157284"/>
                <a:gd name="connsiteX1" fmla="*/ 78788 w 110195"/>
                <a:gd name="connsiteY1" fmla="*/ 153501 h 157284"/>
                <a:gd name="connsiteX2" fmla="*/ 291 w 110195"/>
                <a:gd name="connsiteY2" fmla="*/ 22043 h 157284"/>
                <a:gd name="connsiteX3" fmla="*/ 16368 w 110195"/>
                <a:gd name="connsiteY3" fmla="*/ 291 h 157284"/>
                <a:gd name="connsiteX4" fmla="*/ 38121 w 110195"/>
                <a:gd name="connsiteY4" fmla="*/ 16368 h 157284"/>
                <a:gd name="connsiteX5" fmla="*/ 102431 w 110195"/>
                <a:gd name="connsiteY5" fmla="*/ 123238 h 157284"/>
                <a:gd name="connsiteX6" fmla="*/ 106214 w 110195"/>
                <a:gd name="connsiteY6" fmla="*/ 149718 h 157284"/>
                <a:gd name="connsiteX7" fmla="*/ 90136 w 110195"/>
                <a:gd name="connsiteY7" fmla="*/ 157284 h 157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195" h="157284">
                  <a:moveTo>
                    <a:pt x="90136" y="157284"/>
                  </a:moveTo>
                  <a:cubicBezTo>
                    <a:pt x="86353" y="157284"/>
                    <a:pt x="82571" y="156339"/>
                    <a:pt x="78788" y="153501"/>
                  </a:cubicBezTo>
                  <a:cubicBezTo>
                    <a:pt x="38121" y="123238"/>
                    <a:pt x="8802" y="74059"/>
                    <a:pt x="291" y="22043"/>
                  </a:cubicBezTo>
                  <a:cubicBezTo>
                    <a:pt x="-1601" y="11640"/>
                    <a:pt x="5965" y="2182"/>
                    <a:pt x="16368" y="291"/>
                  </a:cubicBezTo>
                  <a:cubicBezTo>
                    <a:pt x="26772" y="-1601"/>
                    <a:pt x="36229" y="5965"/>
                    <a:pt x="38121" y="16368"/>
                  </a:cubicBezTo>
                  <a:cubicBezTo>
                    <a:pt x="44741" y="57981"/>
                    <a:pt x="69330" y="99594"/>
                    <a:pt x="102431" y="123238"/>
                  </a:cubicBezTo>
                  <a:cubicBezTo>
                    <a:pt x="110943" y="129858"/>
                    <a:pt x="112834" y="141207"/>
                    <a:pt x="106214" y="149718"/>
                  </a:cubicBezTo>
                  <a:cubicBezTo>
                    <a:pt x="101485" y="154447"/>
                    <a:pt x="95811" y="157284"/>
                    <a:pt x="90136" y="157284"/>
                  </a:cubicBezTo>
                  <a:close/>
                </a:path>
              </a:pathLst>
            </a:custGeom>
            <a:grpFill/>
            <a:ln w="9322" cap="flat">
              <a:noFill/>
              <a:prstDash val="solid"/>
              <a:miter/>
            </a:ln>
          </p:spPr>
          <p:txBody>
            <a:bodyPr rtlCol="0" anchor="ctr"/>
            <a:lstStyle/>
            <a:p>
              <a:endParaRPr lang="en-NL"/>
            </a:p>
          </p:txBody>
        </p:sp>
        <p:sp>
          <p:nvSpPr>
            <p:cNvPr id="2059" name="Freeform 2058">
              <a:extLst>
                <a:ext uri="{FF2B5EF4-FFF2-40B4-BE49-F238E27FC236}">
                  <a16:creationId xmlns:a16="http://schemas.microsoft.com/office/drawing/2014/main" id="{5BB83336-F09B-06D4-D543-1CD5137C4BFC}"/>
                </a:ext>
              </a:extLst>
            </p:cNvPr>
            <p:cNvSpPr/>
            <p:nvPr/>
          </p:nvSpPr>
          <p:spPr>
            <a:xfrm>
              <a:off x="6001189" y="3302033"/>
              <a:ext cx="56271" cy="56271"/>
            </a:xfrm>
            <a:custGeom>
              <a:avLst/>
              <a:gdLst>
                <a:gd name="connsiteX0" fmla="*/ 54144 w 56271"/>
                <a:gd name="connsiteY0" fmla="*/ 24826 h 56271"/>
                <a:gd name="connsiteX1" fmla="*/ 44686 w 56271"/>
                <a:gd name="connsiteY1" fmla="*/ 21043 h 56271"/>
                <a:gd name="connsiteX2" fmla="*/ 35229 w 56271"/>
                <a:gd name="connsiteY2" fmla="*/ 11585 h 56271"/>
                <a:gd name="connsiteX3" fmla="*/ 31446 w 56271"/>
                <a:gd name="connsiteY3" fmla="*/ 2128 h 56271"/>
                <a:gd name="connsiteX4" fmla="*/ 24826 w 56271"/>
                <a:gd name="connsiteY4" fmla="*/ 2128 h 56271"/>
                <a:gd name="connsiteX5" fmla="*/ 21043 w 56271"/>
                <a:gd name="connsiteY5" fmla="*/ 11585 h 56271"/>
                <a:gd name="connsiteX6" fmla="*/ 11585 w 56271"/>
                <a:gd name="connsiteY6" fmla="*/ 21043 h 56271"/>
                <a:gd name="connsiteX7" fmla="*/ 2128 w 56271"/>
                <a:gd name="connsiteY7" fmla="*/ 24826 h 56271"/>
                <a:gd name="connsiteX8" fmla="*/ 2128 w 56271"/>
                <a:gd name="connsiteY8" fmla="*/ 31446 h 56271"/>
                <a:gd name="connsiteX9" fmla="*/ 11585 w 56271"/>
                <a:gd name="connsiteY9" fmla="*/ 35229 h 56271"/>
                <a:gd name="connsiteX10" fmla="*/ 21043 w 56271"/>
                <a:gd name="connsiteY10" fmla="*/ 44686 h 56271"/>
                <a:gd name="connsiteX11" fmla="*/ 24826 w 56271"/>
                <a:gd name="connsiteY11" fmla="*/ 54144 h 56271"/>
                <a:gd name="connsiteX12" fmla="*/ 31446 w 56271"/>
                <a:gd name="connsiteY12" fmla="*/ 54144 h 56271"/>
                <a:gd name="connsiteX13" fmla="*/ 35229 w 56271"/>
                <a:gd name="connsiteY13" fmla="*/ 44686 h 56271"/>
                <a:gd name="connsiteX14" fmla="*/ 44686 w 56271"/>
                <a:gd name="connsiteY14" fmla="*/ 35229 h 56271"/>
                <a:gd name="connsiteX15" fmla="*/ 54144 w 56271"/>
                <a:gd name="connsiteY15" fmla="*/ 31446 h 56271"/>
                <a:gd name="connsiteX16" fmla="*/ 54144 w 56271"/>
                <a:gd name="connsiteY16" fmla="*/ 24826 h 56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6271" h="56271">
                  <a:moveTo>
                    <a:pt x="54144" y="24826"/>
                  </a:moveTo>
                  <a:lnTo>
                    <a:pt x="44686" y="21043"/>
                  </a:lnTo>
                  <a:cubicBezTo>
                    <a:pt x="39958" y="19151"/>
                    <a:pt x="37120" y="16314"/>
                    <a:pt x="35229" y="11585"/>
                  </a:cubicBezTo>
                  <a:lnTo>
                    <a:pt x="31446" y="2128"/>
                  </a:lnTo>
                  <a:cubicBezTo>
                    <a:pt x="30500" y="-709"/>
                    <a:pt x="25772" y="-709"/>
                    <a:pt x="24826" y="2128"/>
                  </a:cubicBezTo>
                  <a:lnTo>
                    <a:pt x="21043" y="11585"/>
                  </a:lnTo>
                  <a:cubicBezTo>
                    <a:pt x="19151" y="16314"/>
                    <a:pt x="16314" y="19151"/>
                    <a:pt x="11585" y="21043"/>
                  </a:cubicBezTo>
                  <a:lnTo>
                    <a:pt x="2128" y="24826"/>
                  </a:lnTo>
                  <a:cubicBezTo>
                    <a:pt x="-709" y="25772"/>
                    <a:pt x="-709" y="30500"/>
                    <a:pt x="2128" y="31446"/>
                  </a:cubicBezTo>
                  <a:lnTo>
                    <a:pt x="11585" y="35229"/>
                  </a:lnTo>
                  <a:cubicBezTo>
                    <a:pt x="16314" y="37120"/>
                    <a:pt x="19151" y="39958"/>
                    <a:pt x="21043" y="44686"/>
                  </a:cubicBezTo>
                  <a:lnTo>
                    <a:pt x="24826" y="54144"/>
                  </a:lnTo>
                  <a:cubicBezTo>
                    <a:pt x="25772" y="56981"/>
                    <a:pt x="30500" y="56981"/>
                    <a:pt x="31446" y="54144"/>
                  </a:cubicBezTo>
                  <a:lnTo>
                    <a:pt x="35229" y="44686"/>
                  </a:lnTo>
                  <a:cubicBezTo>
                    <a:pt x="37120" y="39958"/>
                    <a:pt x="39958" y="37120"/>
                    <a:pt x="44686" y="35229"/>
                  </a:cubicBezTo>
                  <a:lnTo>
                    <a:pt x="54144" y="31446"/>
                  </a:lnTo>
                  <a:cubicBezTo>
                    <a:pt x="56981" y="30500"/>
                    <a:pt x="56981" y="25772"/>
                    <a:pt x="54144" y="24826"/>
                  </a:cubicBezTo>
                  <a:close/>
                </a:path>
              </a:pathLst>
            </a:custGeom>
            <a:solidFill>
              <a:schemeClr val="accent1"/>
            </a:solidFill>
            <a:ln w="9322" cap="flat">
              <a:noFill/>
              <a:prstDash val="solid"/>
              <a:miter/>
            </a:ln>
          </p:spPr>
          <p:txBody>
            <a:bodyPr rtlCol="0" anchor="ctr"/>
            <a:lstStyle/>
            <a:p>
              <a:endParaRPr lang="en-NL"/>
            </a:p>
          </p:txBody>
        </p:sp>
        <p:sp>
          <p:nvSpPr>
            <p:cNvPr id="2060" name="Freeform 2059">
              <a:extLst>
                <a:ext uri="{FF2B5EF4-FFF2-40B4-BE49-F238E27FC236}">
                  <a16:creationId xmlns:a16="http://schemas.microsoft.com/office/drawing/2014/main" id="{9523BBB0-CF51-1B6F-0FFF-230077C54BB3}"/>
                </a:ext>
              </a:extLst>
            </p:cNvPr>
            <p:cNvSpPr/>
            <p:nvPr/>
          </p:nvSpPr>
          <p:spPr>
            <a:xfrm>
              <a:off x="5879424" y="3255928"/>
              <a:ext cx="74605" cy="72822"/>
            </a:xfrm>
            <a:custGeom>
              <a:avLst/>
              <a:gdLst>
                <a:gd name="connsiteX0" fmla="*/ 71877 w 74605"/>
                <a:gd name="connsiteY0" fmla="*/ 33101 h 72822"/>
                <a:gd name="connsiteX1" fmla="*/ 58636 w 74605"/>
                <a:gd name="connsiteY1" fmla="*/ 28372 h 72822"/>
                <a:gd name="connsiteX2" fmla="*/ 46341 w 74605"/>
                <a:gd name="connsiteY2" fmla="*/ 15132 h 72822"/>
                <a:gd name="connsiteX3" fmla="*/ 41613 w 74605"/>
                <a:gd name="connsiteY3" fmla="*/ 2837 h 72822"/>
                <a:gd name="connsiteX4" fmla="*/ 33101 w 74605"/>
                <a:gd name="connsiteY4" fmla="*/ 2837 h 72822"/>
                <a:gd name="connsiteX5" fmla="*/ 28372 w 74605"/>
                <a:gd name="connsiteY5" fmla="*/ 15132 h 72822"/>
                <a:gd name="connsiteX6" fmla="*/ 16078 w 74605"/>
                <a:gd name="connsiteY6" fmla="*/ 28372 h 72822"/>
                <a:gd name="connsiteX7" fmla="*/ 2837 w 74605"/>
                <a:gd name="connsiteY7" fmla="*/ 33101 h 72822"/>
                <a:gd name="connsiteX8" fmla="*/ 2837 w 74605"/>
                <a:gd name="connsiteY8" fmla="*/ 41613 h 72822"/>
                <a:gd name="connsiteX9" fmla="*/ 16078 w 74605"/>
                <a:gd name="connsiteY9" fmla="*/ 45396 h 72822"/>
                <a:gd name="connsiteX10" fmla="*/ 28372 w 74605"/>
                <a:gd name="connsiteY10" fmla="*/ 57690 h 72822"/>
                <a:gd name="connsiteX11" fmla="*/ 33101 w 74605"/>
                <a:gd name="connsiteY11" fmla="*/ 69985 h 72822"/>
                <a:gd name="connsiteX12" fmla="*/ 41613 w 74605"/>
                <a:gd name="connsiteY12" fmla="*/ 69985 h 72822"/>
                <a:gd name="connsiteX13" fmla="*/ 46341 w 74605"/>
                <a:gd name="connsiteY13" fmla="*/ 57690 h 72822"/>
                <a:gd name="connsiteX14" fmla="*/ 58636 w 74605"/>
                <a:gd name="connsiteY14" fmla="*/ 45396 h 72822"/>
                <a:gd name="connsiteX15" fmla="*/ 70931 w 74605"/>
                <a:gd name="connsiteY15" fmla="*/ 40667 h 72822"/>
                <a:gd name="connsiteX16" fmla="*/ 71877 w 74605"/>
                <a:gd name="connsiteY16" fmla="*/ 33101 h 72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605" h="72822">
                  <a:moveTo>
                    <a:pt x="71877" y="33101"/>
                  </a:moveTo>
                  <a:lnTo>
                    <a:pt x="58636" y="28372"/>
                  </a:lnTo>
                  <a:cubicBezTo>
                    <a:pt x="52962" y="25535"/>
                    <a:pt x="48233" y="20806"/>
                    <a:pt x="46341" y="15132"/>
                  </a:cubicBezTo>
                  <a:lnTo>
                    <a:pt x="41613" y="2837"/>
                  </a:lnTo>
                  <a:cubicBezTo>
                    <a:pt x="39721" y="-946"/>
                    <a:pt x="34993" y="-946"/>
                    <a:pt x="33101" y="2837"/>
                  </a:cubicBezTo>
                  <a:lnTo>
                    <a:pt x="28372" y="15132"/>
                  </a:lnTo>
                  <a:cubicBezTo>
                    <a:pt x="26481" y="20806"/>
                    <a:pt x="21752" y="25535"/>
                    <a:pt x="16078" y="28372"/>
                  </a:cubicBezTo>
                  <a:lnTo>
                    <a:pt x="2837" y="33101"/>
                  </a:lnTo>
                  <a:cubicBezTo>
                    <a:pt x="-946" y="34993"/>
                    <a:pt x="-946" y="39721"/>
                    <a:pt x="2837" y="41613"/>
                  </a:cubicBezTo>
                  <a:lnTo>
                    <a:pt x="16078" y="45396"/>
                  </a:lnTo>
                  <a:cubicBezTo>
                    <a:pt x="21752" y="47287"/>
                    <a:pt x="26481" y="52016"/>
                    <a:pt x="28372" y="57690"/>
                  </a:cubicBezTo>
                  <a:lnTo>
                    <a:pt x="33101" y="69985"/>
                  </a:lnTo>
                  <a:cubicBezTo>
                    <a:pt x="34993" y="73768"/>
                    <a:pt x="39721" y="73768"/>
                    <a:pt x="41613" y="69985"/>
                  </a:cubicBezTo>
                  <a:lnTo>
                    <a:pt x="46341" y="57690"/>
                  </a:lnTo>
                  <a:cubicBezTo>
                    <a:pt x="48233" y="52016"/>
                    <a:pt x="52962" y="47287"/>
                    <a:pt x="58636" y="45396"/>
                  </a:cubicBezTo>
                  <a:lnTo>
                    <a:pt x="70931" y="40667"/>
                  </a:lnTo>
                  <a:cubicBezTo>
                    <a:pt x="75660" y="39721"/>
                    <a:pt x="75660" y="34047"/>
                    <a:pt x="71877" y="33101"/>
                  </a:cubicBezTo>
                  <a:close/>
                </a:path>
              </a:pathLst>
            </a:custGeom>
            <a:solidFill>
              <a:schemeClr val="accent1"/>
            </a:solidFill>
            <a:ln w="9322" cap="flat">
              <a:noFill/>
              <a:prstDash val="solid"/>
              <a:miter/>
            </a:ln>
          </p:spPr>
          <p:txBody>
            <a:bodyPr rtlCol="0" anchor="ctr"/>
            <a:lstStyle/>
            <a:p>
              <a:endParaRPr lang="en-NL"/>
            </a:p>
          </p:txBody>
        </p:sp>
        <p:sp>
          <p:nvSpPr>
            <p:cNvPr id="2061" name="Freeform 2060">
              <a:extLst>
                <a:ext uri="{FF2B5EF4-FFF2-40B4-BE49-F238E27FC236}">
                  <a16:creationId xmlns:a16="http://schemas.microsoft.com/office/drawing/2014/main" id="{2922ACB7-C88A-28CB-DDFB-31513605EF78}"/>
                </a:ext>
              </a:extLst>
            </p:cNvPr>
            <p:cNvSpPr/>
            <p:nvPr/>
          </p:nvSpPr>
          <p:spPr>
            <a:xfrm>
              <a:off x="5941134" y="3172939"/>
              <a:ext cx="94101" cy="94101"/>
            </a:xfrm>
            <a:custGeom>
              <a:avLst/>
              <a:gdLst>
                <a:gd name="connsiteX0" fmla="*/ 90555 w 94101"/>
                <a:gd name="connsiteY0" fmla="*/ 41376 h 94101"/>
                <a:gd name="connsiteX1" fmla="*/ 74477 w 94101"/>
                <a:gd name="connsiteY1" fmla="*/ 35702 h 94101"/>
                <a:gd name="connsiteX2" fmla="*/ 58400 w 94101"/>
                <a:gd name="connsiteY2" fmla="*/ 19624 h 94101"/>
                <a:gd name="connsiteX3" fmla="*/ 52725 w 94101"/>
                <a:gd name="connsiteY3" fmla="*/ 3547 h 94101"/>
                <a:gd name="connsiteX4" fmla="*/ 42322 w 94101"/>
                <a:gd name="connsiteY4" fmla="*/ 3547 h 94101"/>
                <a:gd name="connsiteX5" fmla="*/ 36648 w 94101"/>
                <a:gd name="connsiteY5" fmla="*/ 19624 h 94101"/>
                <a:gd name="connsiteX6" fmla="*/ 19624 w 94101"/>
                <a:gd name="connsiteY6" fmla="*/ 35702 h 94101"/>
                <a:gd name="connsiteX7" fmla="*/ 3547 w 94101"/>
                <a:gd name="connsiteY7" fmla="*/ 41376 h 94101"/>
                <a:gd name="connsiteX8" fmla="*/ 3547 w 94101"/>
                <a:gd name="connsiteY8" fmla="*/ 52725 h 94101"/>
                <a:gd name="connsiteX9" fmla="*/ 19624 w 94101"/>
                <a:gd name="connsiteY9" fmla="*/ 58400 h 94101"/>
                <a:gd name="connsiteX10" fmla="*/ 35702 w 94101"/>
                <a:gd name="connsiteY10" fmla="*/ 74477 h 94101"/>
                <a:gd name="connsiteX11" fmla="*/ 41376 w 94101"/>
                <a:gd name="connsiteY11" fmla="*/ 90555 h 94101"/>
                <a:gd name="connsiteX12" fmla="*/ 51780 w 94101"/>
                <a:gd name="connsiteY12" fmla="*/ 90555 h 94101"/>
                <a:gd name="connsiteX13" fmla="*/ 57454 w 94101"/>
                <a:gd name="connsiteY13" fmla="*/ 74477 h 94101"/>
                <a:gd name="connsiteX14" fmla="*/ 73532 w 94101"/>
                <a:gd name="connsiteY14" fmla="*/ 58400 h 94101"/>
                <a:gd name="connsiteX15" fmla="*/ 90555 w 94101"/>
                <a:gd name="connsiteY15" fmla="*/ 52725 h 94101"/>
                <a:gd name="connsiteX16" fmla="*/ 90555 w 94101"/>
                <a:gd name="connsiteY16" fmla="*/ 41376 h 94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4101" h="94101">
                  <a:moveTo>
                    <a:pt x="90555" y="41376"/>
                  </a:moveTo>
                  <a:lnTo>
                    <a:pt x="74477" y="35702"/>
                  </a:lnTo>
                  <a:cubicBezTo>
                    <a:pt x="66911" y="32865"/>
                    <a:pt x="61237" y="27190"/>
                    <a:pt x="58400" y="19624"/>
                  </a:cubicBezTo>
                  <a:lnTo>
                    <a:pt x="52725" y="3547"/>
                  </a:lnTo>
                  <a:cubicBezTo>
                    <a:pt x="50834" y="-1182"/>
                    <a:pt x="44214" y="-1182"/>
                    <a:pt x="42322" y="3547"/>
                  </a:cubicBezTo>
                  <a:lnTo>
                    <a:pt x="36648" y="19624"/>
                  </a:lnTo>
                  <a:cubicBezTo>
                    <a:pt x="32865" y="27190"/>
                    <a:pt x="27190" y="32865"/>
                    <a:pt x="19624" y="35702"/>
                  </a:cubicBezTo>
                  <a:lnTo>
                    <a:pt x="3547" y="41376"/>
                  </a:lnTo>
                  <a:cubicBezTo>
                    <a:pt x="-1182" y="43268"/>
                    <a:pt x="-1182" y="50834"/>
                    <a:pt x="3547" y="52725"/>
                  </a:cubicBezTo>
                  <a:lnTo>
                    <a:pt x="19624" y="58400"/>
                  </a:lnTo>
                  <a:cubicBezTo>
                    <a:pt x="27190" y="61237"/>
                    <a:pt x="32865" y="66911"/>
                    <a:pt x="35702" y="74477"/>
                  </a:cubicBezTo>
                  <a:lnTo>
                    <a:pt x="41376" y="90555"/>
                  </a:lnTo>
                  <a:cubicBezTo>
                    <a:pt x="43268" y="95284"/>
                    <a:pt x="49888" y="95284"/>
                    <a:pt x="51780" y="90555"/>
                  </a:cubicBezTo>
                  <a:lnTo>
                    <a:pt x="57454" y="74477"/>
                  </a:lnTo>
                  <a:cubicBezTo>
                    <a:pt x="60291" y="66911"/>
                    <a:pt x="65966" y="61237"/>
                    <a:pt x="73532" y="58400"/>
                  </a:cubicBezTo>
                  <a:lnTo>
                    <a:pt x="90555" y="52725"/>
                  </a:lnTo>
                  <a:cubicBezTo>
                    <a:pt x="95284" y="50834"/>
                    <a:pt x="95284" y="43268"/>
                    <a:pt x="90555" y="41376"/>
                  </a:cubicBezTo>
                  <a:close/>
                </a:path>
              </a:pathLst>
            </a:custGeom>
            <a:solidFill>
              <a:schemeClr val="accent1"/>
            </a:solidFill>
            <a:ln w="9322" cap="flat">
              <a:noFill/>
              <a:prstDash val="solid"/>
              <a:miter/>
            </a:ln>
          </p:spPr>
          <p:txBody>
            <a:bodyPr rtlCol="0" anchor="ctr"/>
            <a:lstStyle/>
            <a:p>
              <a:endParaRPr lang="en-NL"/>
            </a:p>
          </p:txBody>
        </p:sp>
      </p:grpSp>
      <p:sp>
        <p:nvSpPr>
          <p:cNvPr id="5" name="Footer Placeholder 4">
            <a:extLst>
              <a:ext uri="{FF2B5EF4-FFF2-40B4-BE49-F238E27FC236}">
                <a16:creationId xmlns:a16="http://schemas.microsoft.com/office/drawing/2014/main" id="{974C3EB2-8353-4D4B-333D-2375F9500337}"/>
              </a:ext>
            </a:extLst>
          </p:cNvPr>
          <p:cNvSpPr>
            <a:spLocks noGrp="1"/>
          </p:cNvSpPr>
          <p:nvPr>
            <p:ph type="ftr" sz="quarter" idx="16"/>
          </p:nvPr>
        </p:nvSpPr>
        <p:spPr/>
        <p:txBody>
          <a:bodyPr/>
          <a:lstStyle/>
          <a:p>
            <a:pPr>
              <a:defRPr/>
            </a:pPr>
            <a:r>
              <a:rPr lang="en-GB"/>
              <a:t>© 2024 TomTom</a:t>
            </a:r>
          </a:p>
        </p:txBody>
      </p:sp>
    </p:spTree>
    <p:extLst>
      <p:ext uri="{BB962C8B-B14F-4D97-AF65-F5344CB8AC3E}">
        <p14:creationId xmlns:p14="http://schemas.microsoft.com/office/powerpoint/2010/main" val="38639016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black and white photo of a robot&#10;&#10;Description automatically generated">
            <a:extLst>
              <a:ext uri="{FF2B5EF4-FFF2-40B4-BE49-F238E27FC236}">
                <a16:creationId xmlns:a16="http://schemas.microsoft.com/office/drawing/2014/main" id="{D697C5D9-9BC0-77C3-C224-2C63AA4B92B4}"/>
              </a:ext>
            </a:extLst>
          </p:cNvPr>
          <p:cNvPicPr>
            <a:picLocks noChangeAspect="1"/>
          </p:cNvPicPr>
          <p:nvPr/>
        </p:nvPicPr>
        <p:blipFill rotWithShape="1">
          <a:blip r:embed="rId4"/>
          <a:srcRect t="-33" b="57845"/>
          <a:stretch/>
        </p:blipFill>
        <p:spPr>
          <a:xfrm>
            <a:off x="0" y="0"/>
            <a:ext cx="12192000" cy="6858000"/>
          </a:xfrm>
          <a:prstGeom prst="rect">
            <a:avLst/>
          </a:prstGeom>
        </p:spPr>
      </p:pic>
      <p:pic>
        <p:nvPicPr>
          <p:cNvPr id="1030" name="Picture 6" descr="four MacBook diskettes">
            <a:extLst>
              <a:ext uri="{FF2B5EF4-FFF2-40B4-BE49-F238E27FC236}">
                <a16:creationId xmlns:a16="http://schemas.microsoft.com/office/drawing/2014/main" id="{8FDD9EAC-E4D5-8845-A203-F9C5A7E164A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2441" b="12441"/>
          <a:stretch/>
        </p:blipFill>
        <p:spPr bwMode="auto">
          <a:xfrm>
            <a:off x="9526" y="0"/>
            <a:ext cx="12172948" cy="68580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red floppy disk with a white label&#10;&#10;Description automatically generated">
            <a:extLst>
              <a:ext uri="{FF2B5EF4-FFF2-40B4-BE49-F238E27FC236}">
                <a16:creationId xmlns:a16="http://schemas.microsoft.com/office/drawing/2014/main" id="{C666C0F8-1800-33B6-3FCE-46ACC3A1898F}"/>
              </a:ext>
            </a:extLst>
          </p:cNvPr>
          <p:cNvPicPr>
            <a:picLocks noChangeAspect="1"/>
          </p:cNvPicPr>
          <p:nvPr/>
        </p:nvPicPr>
        <p:blipFill>
          <a:blip r:embed="rId6" cstate="hqprint">
            <a:extLst>
              <a:ext uri="{28A0092B-C50C-407E-A947-70E740481C1C}">
                <a14:useLocalDpi xmlns:a14="http://schemas.microsoft.com/office/drawing/2010/main"/>
              </a:ext>
            </a:extLst>
          </a:blip>
          <a:stretch>
            <a:fillRect/>
          </a:stretch>
        </p:blipFill>
        <p:spPr>
          <a:xfrm>
            <a:off x="-1" y="-1"/>
            <a:ext cx="12201528" cy="6863359"/>
          </a:xfrm>
          <a:prstGeom prst="rect">
            <a:avLst/>
          </a:prstGeom>
        </p:spPr>
      </p:pic>
      <p:sp>
        <p:nvSpPr>
          <p:cNvPr id="5" name="Text Placeholder 4">
            <a:extLst>
              <a:ext uri="{FF2B5EF4-FFF2-40B4-BE49-F238E27FC236}">
                <a16:creationId xmlns:a16="http://schemas.microsoft.com/office/drawing/2014/main" id="{A22EA2DC-E707-B186-140B-B4E569626808}"/>
              </a:ext>
            </a:extLst>
          </p:cNvPr>
          <p:cNvSpPr>
            <a:spLocks noGrp="1"/>
          </p:cNvSpPr>
          <p:nvPr>
            <p:ph type="body" sz="quarter" idx="14"/>
          </p:nvPr>
        </p:nvSpPr>
        <p:spPr>
          <a:xfrm>
            <a:off x="513011" y="-569130"/>
            <a:ext cx="11157211" cy="341632"/>
          </a:xfrm>
        </p:spPr>
        <p:txBody>
          <a:bodyPr/>
          <a:lstStyle/>
          <a:p>
            <a:pPr algn="ctr"/>
            <a:endParaRPr lang="en-NL"/>
          </a:p>
        </p:txBody>
      </p:sp>
      <p:sp>
        <p:nvSpPr>
          <p:cNvPr id="3" name="Title 2">
            <a:extLst>
              <a:ext uri="{FF2B5EF4-FFF2-40B4-BE49-F238E27FC236}">
                <a16:creationId xmlns:a16="http://schemas.microsoft.com/office/drawing/2014/main" id="{18F231B4-0DB3-CC78-361E-E389FDDD5E3C}"/>
              </a:ext>
            </a:extLst>
          </p:cNvPr>
          <p:cNvSpPr>
            <a:spLocks noGrp="1"/>
          </p:cNvSpPr>
          <p:nvPr>
            <p:ph type="title"/>
          </p:nvPr>
        </p:nvSpPr>
        <p:spPr>
          <a:xfrm>
            <a:off x="513012" y="401366"/>
            <a:ext cx="11157211" cy="535531"/>
          </a:xfrm>
        </p:spPr>
        <p:txBody>
          <a:bodyPr/>
          <a:lstStyle/>
          <a:p>
            <a:pPr algn="ctr"/>
            <a:r>
              <a:rPr lang="en-US" sz="3200">
                <a:latin typeface="Arial" panose="020B0604020202020204" pitchFamily="34" charset="0"/>
                <a:cs typeface="Arial" panose="020B0604020202020204" pitchFamily="34" charset="0"/>
              </a:rPr>
              <a:t>Memory &amp; Knowledge</a:t>
            </a:r>
            <a:endParaRPr lang="en-NL"/>
          </a:p>
        </p:txBody>
      </p:sp>
      <p:sp>
        <p:nvSpPr>
          <p:cNvPr id="8" name="Footer Placeholder 7">
            <a:extLst>
              <a:ext uri="{FF2B5EF4-FFF2-40B4-BE49-F238E27FC236}">
                <a16:creationId xmlns:a16="http://schemas.microsoft.com/office/drawing/2014/main" id="{D3C3C21B-B2D7-A2DF-84BA-A3B665814B42}"/>
              </a:ext>
            </a:extLst>
          </p:cNvPr>
          <p:cNvSpPr>
            <a:spLocks noGrp="1"/>
          </p:cNvSpPr>
          <p:nvPr>
            <p:ph type="ftr" sz="quarter" idx="16"/>
          </p:nvPr>
        </p:nvSpPr>
        <p:spPr/>
        <p:txBody>
          <a:bodyPr/>
          <a:lstStyle/>
          <a:p>
            <a:pPr>
              <a:defRPr/>
            </a:pPr>
            <a:r>
              <a:rPr lang="en-GB"/>
              <a:t>© 2024 TomTom</a:t>
            </a:r>
          </a:p>
        </p:txBody>
      </p:sp>
    </p:spTree>
    <p:extLst>
      <p:ext uri="{BB962C8B-B14F-4D97-AF65-F5344CB8AC3E}">
        <p14:creationId xmlns:p14="http://schemas.microsoft.com/office/powerpoint/2010/main" val="572846705"/>
      </p:ext>
    </p:extLst>
  </p:cSld>
  <p:clrMapOvr>
    <a:masterClrMapping/>
  </p:clrMapOvr>
  <p:extLst>
    <p:ext uri="{6950BFC3-D8DA-4A85-94F7-54DA5524770B}">
      <p188:commentRel xmlns:p188="http://schemas.microsoft.com/office/powerpoint/2018/8/main" r:id="rId3"/>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3C771DE0-5727-E924-A6A4-04182888E9EC}"/>
              </a:ext>
            </a:extLst>
          </p:cNvPr>
          <p:cNvSpPr txBox="1">
            <a:spLocks/>
          </p:cNvSpPr>
          <p:nvPr/>
        </p:nvSpPr>
        <p:spPr>
          <a:xfrm>
            <a:off x="4133794" y="2891936"/>
            <a:ext cx="3924412" cy="1013435"/>
          </a:xfrm>
          <a:prstGeom prst="roundRect">
            <a:avLst/>
          </a:prstGeom>
          <a:solidFill>
            <a:schemeClr val="accent1"/>
          </a:solidFill>
          <a:ln w="12700">
            <a:miter lim="400000"/>
          </a:ln>
        </p:spPr>
        <p:txBody>
          <a:bodyPr vert="horz" wrap="square" lIns="288000" tIns="50800" rIns="288000" bIns="50800" rtlCol="0" anchor="ctr">
            <a:noAutofit/>
          </a:bodyPr>
          <a:lstStyle>
            <a:lvl1pPr algn="l" defTabSz="914354" rtl="0" eaLnBrk="1" latinLnBrk="0" hangingPunct="1">
              <a:lnSpc>
                <a:spcPct val="90000"/>
              </a:lnSpc>
              <a:spcBef>
                <a:spcPct val="0"/>
              </a:spcBef>
              <a:buNone/>
              <a:defRPr lang="en-NL" sz="3200" b="1" i="0" kern="1200" dirty="0">
                <a:solidFill>
                  <a:schemeClr val="bg1"/>
                </a:solidFill>
                <a:latin typeface="Gotham-Bold" panose="02000804030000020004" pitchFamily="2" charset="0"/>
                <a:ea typeface="+mn-ea"/>
                <a:cs typeface="+mn-cs"/>
              </a:defRPr>
            </a:lvl1pPr>
          </a:lstStyle>
          <a:p>
            <a:pPr algn="r"/>
            <a:r>
              <a:rPr lang="en-US" sz="2800">
                <a:latin typeface="Arial" panose="020B0604020202020204" pitchFamily="34" charset="0"/>
                <a:cs typeface="Arial" panose="020B0604020202020204" pitchFamily="34" charset="0"/>
              </a:rPr>
              <a:t>Prototype &amp; Iterate</a:t>
            </a:r>
          </a:p>
        </p:txBody>
      </p:sp>
      <p:sp>
        <p:nvSpPr>
          <p:cNvPr id="8" name="Title 1">
            <a:extLst>
              <a:ext uri="{FF2B5EF4-FFF2-40B4-BE49-F238E27FC236}">
                <a16:creationId xmlns:a16="http://schemas.microsoft.com/office/drawing/2014/main" id="{0484694F-D1FA-4FD4-E7AD-5ADAB1F477DD}"/>
              </a:ext>
            </a:extLst>
          </p:cNvPr>
          <p:cNvSpPr txBox="1">
            <a:spLocks/>
          </p:cNvSpPr>
          <p:nvPr/>
        </p:nvSpPr>
        <p:spPr>
          <a:xfrm>
            <a:off x="3335197" y="4101884"/>
            <a:ext cx="5521607" cy="1013435"/>
          </a:xfrm>
          <a:prstGeom prst="roundRect">
            <a:avLst/>
          </a:prstGeom>
          <a:solidFill>
            <a:schemeClr val="accent1"/>
          </a:solidFill>
          <a:ln w="12700">
            <a:miter lim="400000"/>
          </a:ln>
        </p:spPr>
        <p:txBody>
          <a:bodyPr vert="horz" wrap="square" lIns="288000" tIns="50800" rIns="288000" bIns="50800" rtlCol="0" anchor="ctr">
            <a:noAutofit/>
          </a:bodyPr>
          <a:lstStyle>
            <a:lvl1pPr algn="l" defTabSz="914354" rtl="0" eaLnBrk="1" latinLnBrk="0" hangingPunct="1">
              <a:lnSpc>
                <a:spcPct val="90000"/>
              </a:lnSpc>
              <a:spcBef>
                <a:spcPct val="0"/>
              </a:spcBef>
              <a:buNone/>
              <a:defRPr lang="en-NL" sz="3200" b="1" i="0" kern="1200" dirty="0">
                <a:solidFill>
                  <a:schemeClr val="bg1"/>
                </a:solidFill>
                <a:latin typeface="Gotham-Bold" panose="02000804030000020004" pitchFamily="2" charset="0"/>
                <a:ea typeface="+mn-ea"/>
                <a:cs typeface="+mn-cs"/>
              </a:defRPr>
            </a:lvl1pPr>
          </a:lstStyle>
          <a:p>
            <a:pPr algn="r"/>
            <a:r>
              <a:rPr lang="en-US" sz="2800">
                <a:latin typeface="Arial" panose="020B0604020202020204" pitchFamily="34" charset="0"/>
                <a:cs typeface="Arial" panose="020B0604020202020204" pitchFamily="34" charset="0"/>
              </a:rPr>
              <a:t>Cloud services to accelerate</a:t>
            </a:r>
          </a:p>
        </p:txBody>
      </p:sp>
      <p:sp>
        <p:nvSpPr>
          <p:cNvPr id="9" name="Title 1">
            <a:extLst>
              <a:ext uri="{FF2B5EF4-FFF2-40B4-BE49-F238E27FC236}">
                <a16:creationId xmlns:a16="http://schemas.microsoft.com/office/drawing/2014/main" id="{E9F47EAA-73B8-B89D-F44B-0065BBB5845C}"/>
              </a:ext>
            </a:extLst>
          </p:cNvPr>
          <p:cNvSpPr txBox="1">
            <a:spLocks/>
          </p:cNvSpPr>
          <p:nvPr/>
        </p:nvSpPr>
        <p:spPr>
          <a:xfrm>
            <a:off x="4194985" y="5311833"/>
            <a:ext cx="3802031" cy="1013435"/>
          </a:xfrm>
          <a:prstGeom prst="roundRect">
            <a:avLst/>
          </a:prstGeom>
          <a:solidFill>
            <a:schemeClr val="accent1"/>
          </a:solidFill>
          <a:ln w="12700">
            <a:miter lim="400000"/>
          </a:ln>
        </p:spPr>
        <p:txBody>
          <a:bodyPr vert="horz" wrap="square" lIns="288000" tIns="50800" rIns="288000" bIns="50800" rtlCol="0" anchor="ctr">
            <a:noAutofit/>
          </a:bodyPr>
          <a:lstStyle>
            <a:lvl1pPr algn="l" defTabSz="914354" rtl="0" eaLnBrk="1" latinLnBrk="0" hangingPunct="1">
              <a:lnSpc>
                <a:spcPct val="90000"/>
              </a:lnSpc>
              <a:spcBef>
                <a:spcPct val="0"/>
              </a:spcBef>
              <a:buNone/>
              <a:defRPr lang="en-NL" sz="3200" b="1" i="0" kern="1200" dirty="0">
                <a:solidFill>
                  <a:schemeClr val="bg1"/>
                </a:solidFill>
                <a:latin typeface="Gotham-Bold" panose="02000804030000020004" pitchFamily="2" charset="0"/>
                <a:ea typeface="+mn-ea"/>
                <a:cs typeface="+mn-cs"/>
              </a:defRPr>
            </a:lvl1pPr>
          </a:lstStyle>
          <a:p>
            <a:pPr algn="r"/>
            <a:r>
              <a:rPr lang="en-US" sz="2800">
                <a:latin typeface="Arial" panose="020B0604020202020204" pitchFamily="34" charset="0"/>
                <a:cs typeface="Arial" panose="020B0604020202020204" pitchFamily="34" charset="0"/>
              </a:rPr>
              <a:t>AI memory is hard</a:t>
            </a:r>
          </a:p>
        </p:txBody>
      </p:sp>
      <p:sp>
        <p:nvSpPr>
          <p:cNvPr id="5" name="Text Placeholder 4">
            <a:extLst>
              <a:ext uri="{FF2B5EF4-FFF2-40B4-BE49-F238E27FC236}">
                <a16:creationId xmlns:a16="http://schemas.microsoft.com/office/drawing/2014/main" id="{A915CCAB-FB76-791A-95C5-4D5196B98CC9}"/>
              </a:ext>
            </a:extLst>
          </p:cNvPr>
          <p:cNvSpPr>
            <a:spLocks noGrp="1"/>
          </p:cNvSpPr>
          <p:nvPr>
            <p:ph type="body" sz="quarter" idx="14"/>
          </p:nvPr>
        </p:nvSpPr>
        <p:spPr>
          <a:xfrm>
            <a:off x="513011" y="-638181"/>
            <a:ext cx="11157211" cy="341632"/>
          </a:xfrm>
        </p:spPr>
        <p:txBody>
          <a:bodyPr/>
          <a:lstStyle/>
          <a:p>
            <a:endParaRPr lang="en-NL"/>
          </a:p>
        </p:txBody>
      </p:sp>
      <p:sp>
        <p:nvSpPr>
          <p:cNvPr id="3" name="Title 2">
            <a:extLst>
              <a:ext uri="{FF2B5EF4-FFF2-40B4-BE49-F238E27FC236}">
                <a16:creationId xmlns:a16="http://schemas.microsoft.com/office/drawing/2014/main" id="{E01B8C79-1C62-399E-1505-099467D28742}"/>
              </a:ext>
            </a:extLst>
          </p:cNvPr>
          <p:cNvSpPr>
            <a:spLocks noGrp="1"/>
          </p:cNvSpPr>
          <p:nvPr>
            <p:ph type="title"/>
          </p:nvPr>
        </p:nvSpPr>
        <p:spPr>
          <a:xfrm>
            <a:off x="513012" y="624792"/>
            <a:ext cx="11157211" cy="646331"/>
          </a:xfrm>
        </p:spPr>
        <p:txBody>
          <a:bodyPr/>
          <a:lstStyle/>
          <a:p>
            <a:pPr algn="ctr"/>
            <a:r>
              <a:rPr lang="en-NL" sz="4000"/>
              <a:t>Take-aways</a:t>
            </a:r>
          </a:p>
        </p:txBody>
      </p:sp>
      <p:sp>
        <p:nvSpPr>
          <p:cNvPr id="12" name="Footer Placeholder 11">
            <a:extLst>
              <a:ext uri="{FF2B5EF4-FFF2-40B4-BE49-F238E27FC236}">
                <a16:creationId xmlns:a16="http://schemas.microsoft.com/office/drawing/2014/main" id="{D7F24520-16D0-17F1-EA62-7A9998602762}"/>
              </a:ext>
            </a:extLst>
          </p:cNvPr>
          <p:cNvSpPr>
            <a:spLocks noGrp="1"/>
          </p:cNvSpPr>
          <p:nvPr>
            <p:ph type="ftr" sz="quarter" idx="16"/>
          </p:nvPr>
        </p:nvSpPr>
        <p:spPr/>
        <p:txBody>
          <a:bodyPr/>
          <a:lstStyle/>
          <a:p>
            <a:pPr>
              <a:defRPr/>
            </a:pPr>
            <a:r>
              <a:rPr lang="en-GB"/>
              <a:t>© 2024 TomTom</a:t>
            </a:r>
          </a:p>
        </p:txBody>
      </p:sp>
      <p:sp>
        <p:nvSpPr>
          <p:cNvPr id="6" name="Title 1">
            <a:extLst>
              <a:ext uri="{FF2B5EF4-FFF2-40B4-BE49-F238E27FC236}">
                <a16:creationId xmlns:a16="http://schemas.microsoft.com/office/drawing/2014/main" id="{1A07737A-ABEE-8633-3137-2EBC30685253}"/>
              </a:ext>
            </a:extLst>
          </p:cNvPr>
          <p:cNvSpPr txBox="1">
            <a:spLocks/>
          </p:cNvSpPr>
          <p:nvPr/>
        </p:nvSpPr>
        <p:spPr>
          <a:xfrm>
            <a:off x="3335197" y="1681988"/>
            <a:ext cx="5521608" cy="1013435"/>
          </a:xfrm>
          <a:prstGeom prst="roundRect">
            <a:avLst/>
          </a:prstGeom>
          <a:solidFill>
            <a:schemeClr val="accent1"/>
          </a:solidFill>
          <a:ln w="12700">
            <a:miter lim="400000"/>
          </a:ln>
        </p:spPr>
        <p:txBody>
          <a:bodyPr vert="horz" wrap="square" lIns="288000" tIns="50800" rIns="288000" bIns="50800" rtlCol="0" anchor="ctr">
            <a:noAutofit/>
          </a:bodyPr>
          <a:lstStyle>
            <a:lvl1pPr algn="l" defTabSz="914354" rtl="0" eaLnBrk="1" latinLnBrk="0" hangingPunct="1">
              <a:lnSpc>
                <a:spcPct val="90000"/>
              </a:lnSpc>
              <a:spcBef>
                <a:spcPct val="0"/>
              </a:spcBef>
              <a:buNone/>
              <a:defRPr lang="en-NL" sz="3200" b="1" i="0" kern="1200" dirty="0">
                <a:solidFill>
                  <a:schemeClr val="bg1"/>
                </a:solidFill>
                <a:latin typeface="Gotham-Bold" panose="02000804030000020004" pitchFamily="2" charset="0"/>
                <a:ea typeface="+mn-ea"/>
                <a:cs typeface="+mn-cs"/>
              </a:defRPr>
            </a:lvl1pPr>
          </a:lstStyle>
          <a:p>
            <a:pPr algn="r"/>
            <a:r>
              <a:rPr lang="en-US" sz="2800">
                <a:latin typeface="Arial" panose="020B0604020202020204" pitchFamily="34" charset="0"/>
                <a:cs typeface="Arial" panose="020B0604020202020204" pitchFamily="34" charset="0"/>
              </a:rPr>
              <a:t>GenAI </a:t>
            </a:r>
            <a:r>
              <a:rPr lang="en-US" sz="2800">
                <a:latin typeface="Arial" panose="020B0604020202020204" pitchFamily="34" charset="0"/>
                <a:cs typeface="Arial" panose="020B0604020202020204" pitchFamily="34" charset="0"/>
                <a:sym typeface="Wingdings" pitchFamily="2" charset="2"/>
              </a:rPr>
              <a:t> </a:t>
            </a:r>
            <a:r>
              <a:rPr lang="en-US" sz="2800">
                <a:solidFill>
                  <a:schemeClr val="accent1"/>
                </a:solidFill>
              </a:rPr>
              <a:t>🆕 </a:t>
            </a:r>
            <a:r>
              <a:rPr lang="en-US" sz="2800">
                <a:latin typeface="Arial" panose="020B0604020202020204" pitchFamily="34" charset="0"/>
                <a:cs typeface="Arial" panose="020B0604020202020204" pitchFamily="34" charset="0"/>
                <a:sym typeface="Wingdings" pitchFamily="2" charset="2"/>
              </a:rPr>
              <a:t>dev paradigm</a:t>
            </a:r>
            <a:endParaRPr lang="en-US" sz="28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29741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5" name="Graphic 34">
            <a:extLst>
              <a:ext uri="{FF2B5EF4-FFF2-40B4-BE49-F238E27FC236}">
                <a16:creationId xmlns:a16="http://schemas.microsoft.com/office/drawing/2014/main" id="{F4D686EB-EB7F-F3AA-FF03-7DA0F16B978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580888" y="-1615691"/>
            <a:ext cx="9738318" cy="9948878"/>
          </a:xfrm>
          <a:prstGeom prst="rect">
            <a:avLst/>
          </a:prstGeom>
          <a:effectLst>
            <a:innerShdw blurRad="871012" dist="374331" dir="10800000">
              <a:schemeClr val="tx1">
                <a:alpha val="35000"/>
              </a:schemeClr>
            </a:innerShdw>
          </a:effectLst>
        </p:spPr>
      </p:pic>
      <p:sp>
        <p:nvSpPr>
          <p:cNvPr id="4" name="Doughnut 3">
            <a:extLst>
              <a:ext uri="{FF2B5EF4-FFF2-40B4-BE49-F238E27FC236}">
                <a16:creationId xmlns:a16="http://schemas.microsoft.com/office/drawing/2014/main" id="{E2E9BB96-90E3-B38C-8639-6A2E67DA7545}"/>
              </a:ext>
            </a:extLst>
          </p:cNvPr>
          <p:cNvSpPr/>
          <p:nvPr/>
        </p:nvSpPr>
        <p:spPr>
          <a:xfrm>
            <a:off x="-2194084" y="-347671"/>
            <a:ext cx="5128218" cy="5128218"/>
          </a:xfrm>
          <a:prstGeom prst="donut">
            <a:avLst>
              <a:gd name="adj" fmla="val 24054"/>
            </a:avLst>
          </a:prstGeom>
          <a:solidFill>
            <a:schemeClr val="accent1">
              <a:alpha val="10000"/>
            </a:schemeClr>
          </a:solidFill>
          <a:ln>
            <a:noFill/>
          </a:ln>
          <a:effectLst>
            <a:glow>
              <a:schemeClr val="accent1">
                <a:alpha val="40000"/>
              </a:schemeClr>
            </a:glow>
          </a:effectLst>
          <a:scene3d>
            <a:camera prst="orthographicFront"/>
            <a:lightRig rig="threePt" dir="t"/>
          </a:scene3d>
          <a:sp3d>
            <a:bevelT w="482600" h="482600"/>
            <a:bevelB w="762000" h="7620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solidFill>
                <a:schemeClr val="tx1"/>
              </a:solidFill>
            </a:endParaRPr>
          </a:p>
        </p:txBody>
      </p:sp>
      <p:pic>
        <p:nvPicPr>
          <p:cNvPr id="14" name="Picture 13" descr="A bridge with a road and a body of water&#10;&#10;Description automatically generated">
            <a:extLst>
              <a:ext uri="{FF2B5EF4-FFF2-40B4-BE49-F238E27FC236}">
                <a16:creationId xmlns:a16="http://schemas.microsoft.com/office/drawing/2014/main" id="{BD20A36B-E9AA-E86A-5AB7-E32D7DE60865}"/>
              </a:ext>
            </a:extLst>
          </p:cNvPr>
          <p:cNvPicPr>
            <a:picLocks noChangeAspect="1"/>
          </p:cNvPicPr>
          <p:nvPr/>
        </p:nvPicPr>
        <p:blipFill>
          <a:blip r:embed="rId5"/>
          <a:stretch>
            <a:fillRect/>
          </a:stretch>
        </p:blipFill>
        <p:spPr>
          <a:xfrm>
            <a:off x="6573642" y="416630"/>
            <a:ext cx="2554368" cy="1628323"/>
          </a:xfrm>
          <a:prstGeom prst="roundRect">
            <a:avLst>
              <a:gd name="adj" fmla="val 7893"/>
            </a:avLst>
          </a:prstGeom>
        </p:spPr>
      </p:pic>
      <p:pic>
        <p:nvPicPr>
          <p:cNvPr id="36" name="Picture Placeholder 10" descr="A picture containing control panel&#10;&#10;Description automatically generated">
            <a:extLst>
              <a:ext uri="{FF2B5EF4-FFF2-40B4-BE49-F238E27FC236}">
                <a16:creationId xmlns:a16="http://schemas.microsoft.com/office/drawing/2014/main" id="{CBB1D9D7-7302-D956-2D99-E3C2575CBD80}"/>
              </a:ext>
            </a:extLst>
          </p:cNvPr>
          <p:cNvPicPr>
            <a:picLocks noChangeAspect="1"/>
          </p:cNvPicPr>
          <p:nvPr/>
        </p:nvPicPr>
        <p:blipFill rotWithShape="1">
          <a:blip r:embed="rId6" cstate="screen">
            <a:extLst>
              <a:ext uri="{28A0092B-C50C-407E-A947-70E740481C1C}">
                <a14:useLocalDpi xmlns:a14="http://schemas.microsoft.com/office/drawing/2010/main"/>
              </a:ext>
            </a:extLst>
          </a:blip>
          <a:srcRect t="1" b="977"/>
          <a:stretch/>
        </p:blipFill>
        <p:spPr>
          <a:xfrm>
            <a:off x="6543978" y="2342346"/>
            <a:ext cx="2959977" cy="1929844"/>
          </a:xfrm>
          <a:prstGeom prst="roundRect">
            <a:avLst>
              <a:gd name="adj" fmla="val 8130"/>
            </a:avLst>
          </a:prstGeom>
        </p:spPr>
      </p:pic>
      <p:sp>
        <p:nvSpPr>
          <p:cNvPr id="5" name="Title 4">
            <a:extLst>
              <a:ext uri="{FF2B5EF4-FFF2-40B4-BE49-F238E27FC236}">
                <a16:creationId xmlns:a16="http://schemas.microsoft.com/office/drawing/2014/main" id="{1490A1AC-7124-6CC6-C8C7-33EBE0A84875}"/>
              </a:ext>
            </a:extLst>
          </p:cNvPr>
          <p:cNvSpPr>
            <a:spLocks noGrp="1"/>
          </p:cNvSpPr>
          <p:nvPr>
            <p:ph type="title"/>
          </p:nvPr>
        </p:nvSpPr>
        <p:spPr>
          <a:xfrm>
            <a:off x="724200" y="2631015"/>
            <a:ext cx="5582990" cy="1421928"/>
          </a:xfrm>
        </p:spPr>
        <p:txBody>
          <a:bodyPr>
            <a:normAutofit/>
          </a:bodyPr>
          <a:lstStyle/>
          <a:p>
            <a:pPr marL="0" indent="0">
              <a:buNone/>
            </a:pPr>
            <a:r>
              <a:rPr lang="en-GB" sz="2800" b="1">
                <a:latin typeface="Arial" panose="020B0604020202020204" pitchFamily="34" charset="0"/>
                <a:cs typeface="Arial" panose="020B0604020202020204" pitchFamily="34" charset="0"/>
              </a:rPr>
              <a:t>Everywhere location data and mapping services are needed, </a:t>
            </a:r>
            <a:r>
              <a:rPr lang="en-GB" sz="3600" b="1">
                <a:latin typeface="Arial" panose="020B0604020202020204" pitchFamily="34" charset="0"/>
                <a:cs typeface="Arial" panose="020B0604020202020204" pitchFamily="34" charset="0"/>
              </a:rPr>
              <a:t>there is TomTom </a:t>
            </a:r>
            <a:endParaRPr lang="en-GB" sz="2800" b="1">
              <a:latin typeface="Arial" panose="020B0604020202020204" pitchFamily="34" charset="0"/>
              <a:cs typeface="Arial" panose="020B0604020202020204" pitchFamily="34" charset="0"/>
            </a:endParaRPr>
          </a:p>
        </p:txBody>
      </p:sp>
      <p:sp>
        <p:nvSpPr>
          <p:cNvPr id="19" name="Rounded Rectangle 18">
            <a:extLst>
              <a:ext uri="{FF2B5EF4-FFF2-40B4-BE49-F238E27FC236}">
                <a16:creationId xmlns:a16="http://schemas.microsoft.com/office/drawing/2014/main" id="{D6072DF0-AAC9-DB1B-18CB-2E2892E0889F}"/>
              </a:ext>
            </a:extLst>
          </p:cNvPr>
          <p:cNvSpPr/>
          <p:nvPr/>
        </p:nvSpPr>
        <p:spPr>
          <a:xfrm>
            <a:off x="9304256" y="4575591"/>
            <a:ext cx="2612204" cy="1752112"/>
          </a:xfrm>
          <a:prstGeom prst="roundRect">
            <a:avLst>
              <a:gd name="adj" fmla="val 7843"/>
            </a:avLst>
          </a:prstGeom>
          <a:blipFill>
            <a:blip r:embed="rId7"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a:t>`</a:t>
            </a:r>
          </a:p>
        </p:txBody>
      </p:sp>
      <p:pic>
        <p:nvPicPr>
          <p:cNvPr id="23" name="Picture Placeholder 3" descr="Diagram&#10;&#10;Description automatically generated with low confidence">
            <a:extLst>
              <a:ext uri="{FF2B5EF4-FFF2-40B4-BE49-F238E27FC236}">
                <a16:creationId xmlns:a16="http://schemas.microsoft.com/office/drawing/2014/main" id="{A3AD0C85-4709-0B9D-94E4-2EF820206D50}"/>
              </a:ext>
            </a:extLst>
          </p:cNvPr>
          <p:cNvPicPr>
            <a:picLocks noChangeAspect="1"/>
          </p:cNvPicPr>
          <p:nvPr/>
        </p:nvPicPr>
        <p:blipFill rotWithShape="1">
          <a:blip r:embed="rId8" cstate="screen">
            <a:extLst>
              <a:ext uri="{28A0092B-C50C-407E-A947-70E740481C1C}">
                <a14:useLocalDpi xmlns:a14="http://schemas.microsoft.com/office/drawing/2010/main"/>
              </a:ext>
            </a:extLst>
          </a:blip>
          <a:srcRect t="3181"/>
          <a:stretch/>
        </p:blipFill>
        <p:spPr>
          <a:xfrm>
            <a:off x="9362092" y="416630"/>
            <a:ext cx="2554368" cy="1628323"/>
          </a:xfrm>
          <a:prstGeom prst="roundRect">
            <a:avLst>
              <a:gd name="adj" fmla="val 6990"/>
            </a:avLst>
          </a:prstGeom>
        </p:spPr>
      </p:pic>
      <p:pic>
        <p:nvPicPr>
          <p:cNvPr id="37" name="Picture 36">
            <a:extLst>
              <a:ext uri="{FF2B5EF4-FFF2-40B4-BE49-F238E27FC236}">
                <a16:creationId xmlns:a16="http://schemas.microsoft.com/office/drawing/2014/main" id="{B0551837-42CE-44C6-6C3E-DCBD248E7395}"/>
              </a:ext>
            </a:extLst>
          </p:cNvPr>
          <p:cNvPicPr>
            <a:picLocks noChangeAspect="1"/>
          </p:cNvPicPr>
          <p:nvPr/>
        </p:nvPicPr>
        <p:blipFill rotWithShape="1">
          <a:blip r:embed="rId9" cstate="screen">
            <a:extLst>
              <a:ext uri="{28A0092B-C50C-407E-A947-70E740481C1C}">
                <a14:useLocalDpi xmlns:a14="http://schemas.microsoft.com/office/drawing/2010/main"/>
              </a:ext>
            </a:extLst>
          </a:blip>
          <a:srcRect t="897"/>
          <a:stretch/>
        </p:blipFill>
        <p:spPr>
          <a:xfrm>
            <a:off x="6814348" y="4569583"/>
            <a:ext cx="2232319" cy="1758120"/>
          </a:xfrm>
          <a:prstGeom prst="roundRect">
            <a:avLst>
              <a:gd name="adj" fmla="val 8303"/>
            </a:avLst>
          </a:prstGeom>
        </p:spPr>
      </p:pic>
      <p:pic>
        <p:nvPicPr>
          <p:cNvPr id="2" name="Picture 1" descr="A car driving on a highway&#10;&#10;Description automatically generated with low confidence">
            <a:extLst>
              <a:ext uri="{FF2B5EF4-FFF2-40B4-BE49-F238E27FC236}">
                <a16:creationId xmlns:a16="http://schemas.microsoft.com/office/drawing/2014/main" id="{7A038086-A340-4AA6-9885-285FDED1F2E3}"/>
              </a:ext>
            </a:extLst>
          </p:cNvPr>
          <p:cNvPicPr>
            <a:picLocks noChangeAspect="1"/>
          </p:cNvPicPr>
          <p:nvPr/>
        </p:nvPicPr>
        <p:blipFill rotWithShape="1">
          <a:blip r:embed="rId10" cstate="print">
            <a:extLst>
              <a:ext uri="{28A0092B-C50C-407E-A947-70E740481C1C}">
                <a14:useLocalDpi xmlns:a14="http://schemas.microsoft.com/office/drawing/2010/main"/>
              </a:ext>
            </a:extLst>
          </a:blip>
          <a:srcRect t="1718"/>
          <a:stretch/>
        </p:blipFill>
        <p:spPr>
          <a:xfrm>
            <a:off x="3368972" y="416629"/>
            <a:ext cx="2938218" cy="1628324"/>
          </a:xfrm>
          <a:prstGeom prst="roundRect">
            <a:avLst>
              <a:gd name="adj" fmla="val 9844"/>
            </a:avLst>
          </a:prstGeom>
        </p:spPr>
      </p:pic>
      <p:sp>
        <p:nvSpPr>
          <p:cNvPr id="8" name="Rounded Rectangle 7">
            <a:extLst>
              <a:ext uri="{FF2B5EF4-FFF2-40B4-BE49-F238E27FC236}">
                <a16:creationId xmlns:a16="http://schemas.microsoft.com/office/drawing/2014/main" id="{F59C98A4-498F-DB53-C28E-793848429D91}"/>
              </a:ext>
            </a:extLst>
          </p:cNvPr>
          <p:cNvSpPr/>
          <p:nvPr/>
        </p:nvSpPr>
        <p:spPr>
          <a:xfrm>
            <a:off x="9877767" y="2342346"/>
            <a:ext cx="2038693" cy="1935852"/>
          </a:xfrm>
          <a:prstGeom prst="roundRect">
            <a:avLst>
              <a:gd name="adj" fmla="val 6990"/>
            </a:avLst>
          </a:prstGeom>
          <a:blipFill>
            <a:blip r:embed="rId11"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12" name="Picture 11" descr="A car driving on a road&#10;&#10;Description automatically generated">
            <a:extLst>
              <a:ext uri="{FF2B5EF4-FFF2-40B4-BE49-F238E27FC236}">
                <a16:creationId xmlns:a16="http://schemas.microsoft.com/office/drawing/2014/main" id="{3A194ADE-80AD-07EE-84CC-61BBD3BC1220}"/>
              </a:ext>
            </a:extLst>
          </p:cNvPr>
          <p:cNvPicPr>
            <a:picLocks noChangeAspect="1"/>
          </p:cNvPicPr>
          <p:nvPr/>
        </p:nvPicPr>
        <p:blipFill rotWithShape="1">
          <a:blip r:embed="rId12" cstate="hqprint">
            <a:extLst>
              <a:ext uri="{28A0092B-C50C-407E-A947-70E740481C1C}">
                <a14:useLocalDpi xmlns:a14="http://schemas.microsoft.com/office/drawing/2010/main"/>
              </a:ext>
            </a:extLst>
          </a:blip>
          <a:srcRect t="978"/>
          <a:stretch/>
        </p:blipFill>
        <p:spPr>
          <a:xfrm>
            <a:off x="4054466" y="4569583"/>
            <a:ext cx="2502293" cy="1758120"/>
          </a:xfrm>
          <a:prstGeom prst="roundRect">
            <a:avLst>
              <a:gd name="adj" fmla="val 9736"/>
            </a:avLst>
          </a:prstGeom>
        </p:spPr>
      </p:pic>
      <p:sp>
        <p:nvSpPr>
          <p:cNvPr id="9" name="Footer Placeholder 8">
            <a:extLst>
              <a:ext uri="{FF2B5EF4-FFF2-40B4-BE49-F238E27FC236}">
                <a16:creationId xmlns:a16="http://schemas.microsoft.com/office/drawing/2014/main" id="{E7FD6906-E1B9-B7CD-3AB5-09722B3656B5}"/>
              </a:ext>
            </a:extLst>
          </p:cNvPr>
          <p:cNvSpPr>
            <a:spLocks noGrp="1"/>
          </p:cNvSpPr>
          <p:nvPr>
            <p:ph type="ftr" sz="quarter" idx="16"/>
          </p:nvPr>
        </p:nvSpPr>
        <p:spPr/>
        <p:txBody>
          <a:bodyPr/>
          <a:lstStyle/>
          <a:p>
            <a:pPr>
              <a:defRPr/>
            </a:pPr>
            <a:r>
              <a:rPr lang="en-GB"/>
              <a:t>© 2024 TomTom</a:t>
            </a:r>
          </a:p>
        </p:txBody>
      </p:sp>
    </p:spTree>
    <p:extLst>
      <p:ext uri="{BB962C8B-B14F-4D97-AF65-F5344CB8AC3E}">
        <p14:creationId xmlns:p14="http://schemas.microsoft.com/office/powerpoint/2010/main" val="1079265068"/>
      </p:ext>
    </p:extLst>
  </p:cSld>
  <p:clrMapOvr>
    <a:masterClrMapping/>
  </p:clrMapOvr>
  <mc:AlternateContent xmlns:mc="http://schemas.openxmlformats.org/markup-compatibility/2006" xmlns:p14="http://schemas.microsoft.com/office/powerpoint/2010/main">
    <mc:Choice Requires="p14">
      <p:transition spd="slow" p14:dur="2000" advTm="85009"/>
    </mc:Choice>
    <mc:Fallback xmlns="">
      <p:transition spd="slow" advTm="85009"/>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20EDEA84-CEA3-90DC-4841-02EE4F8B7BFF}"/>
              </a:ext>
            </a:extLst>
          </p:cNvPr>
          <p:cNvGrpSpPr/>
          <p:nvPr/>
        </p:nvGrpSpPr>
        <p:grpSpPr>
          <a:xfrm>
            <a:off x="7419266" y="5484265"/>
            <a:ext cx="4239627" cy="869416"/>
            <a:chOff x="513010" y="5675178"/>
            <a:chExt cx="4239627" cy="869416"/>
          </a:xfrm>
        </p:grpSpPr>
        <p:sp>
          <p:nvSpPr>
            <p:cNvPr id="14" name="TextBox 13">
              <a:extLst>
                <a:ext uri="{FF2B5EF4-FFF2-40B4-BE49-F238E27FC236}">
                  <a16:creationId xmlns:a16="http://schemas.microsoft.com/office/drawing/2014/main" id="{485E5560-CB2F-484E-09BE-0CD6893905C2}"/>
                </a:ext>
              </a:extLst>
            </p:cNvPr>
            <p:cNvSpPr txBox="1"/>
            <p:nvPr/>
          </p:nvSpPr>
          <p:spPr>
            <a:xfrm>
              <a:off x="513010" y="5675178"/>
              <a:ext cx="3954027" cy="649935"/>
            </a:xfrm>
            <a:prstGeom prst="roundRect">
              <a:avLst/>
            </a:prstGeom>
            <a:solidFill>
              <a:schemeClr val="accent1"/>
            </a:solidFill>
          </p:spPr>
          <p:txBody>
            <a:bodyPr wrap="square" lIns="144000" tIns="108000" rIns="144000" bIns="108000">
              <a:spAutoFit/>
            </a:bodyPr>
            <a:lstStyle/>
            <a:p>
              <a:pPr algn="ctr"/>
              <a:r>
                <a:rPr lang="en-US" sz="2400" b="1" err="1">
                  <a:solidFill>
                    <a:schemeClr val="bg1"/>
                  </a:solidFill>
                </a:rPr>
                <a:t>developer.tomtom.com</a:t>
              </a:r>
              <a:r>
                <a:rPr lang="en-US" sz="2400" b="1">
                  <a:solidFill>
                    <a:schemeClr val="bg1"/>
                  </a:solidFill>
                </a:rPr>
                <a:t> </a:t>
              </a:r>
              <a:endParaRPr lang="en-NL" sz="2400" b="1">
                <a:solidFill>
                  <a:schemeClr val="bg1"/>
                </a:solidFill>
              </a:endParaRPr>
            </a:p>
          </p:txBody>
        </p:sp>
        <p:pic>
          <p:nvPicPr>
            <p:cNvPr id="15" name="Graphic 14">
              <a:extLst>
                <a:ext uri="{FF2B5EF4-FFF2-40B4-BE49-F238E27FC236}">
                  <a16:creationId xmlns:a16="http://schemas.microsoft.com/office/drawing/2014/main" id="{96393A47-3354-5F9F-9ADF-6EA0D72FCC6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208188" y="6000145"/>
              <a:ext cx="544449" cy="544449"/>
            </a:xfrm>
            <a:prstGeom prst="rect">
              <a:avLst/>
            </a:prstGeom>
            <a:effectLst/>
          </p:spPr>
        </p:pic>
      </p:grpSp>
      <p:pic>
        <p:nvPicPr>
          <p:cNvPr id="6" name="Picture 5" descr="A screenshot of a computer&#10;&#10;Description automatically generated">
            <a:extLst>
              <a:ext uri="{FF2B5EF4-FFF2-40B4-BE49-F238E27FC236}">
                <a16:creationId xmlns:a16="http://schemas.microsoft.com/office/drawing/2014/main" id="{D4D01D17-1FF5-7C05-2FFD-155BA70DD255}"/>
              </a:ext>
            </a:extLst>
          </p:cNvPr>
          <p:cNvPicPr>
            <a:picLocks noChangeAspect="1"/>
          </p:cNvPicPr>
          <p:nvPr/>
        </p:nvPicPr>
        <p:blipFill rotWithShape="1">
          <a:blip r:embed="rId5" cstate="hqprint">
            <a:extLst>
              <a:ext uri="{28A0092B-C50C-407E-A947-70E740481C1C}">
                <a14:useLocalDpi xmlns:a14="http://schemas.microsoft.com/office/drawing/2010/main"/>
              </a:ext>
            </a:extLst>
          </a:blip>
          <a:srcRect t="59127" b="23127"/>
          <a:stretch/>
        </p:blipFill>
        <p:spPr>
          <a:xfrm>
            <a:off x="5038238" y="2456033"/>
            <a:ext cx="6640752" cy="3927744"/>
          </a:xfrm>
          <a:prstGeom prst="roundRect">
            <a:avLst>
              <a:gd name="adj" fmla="val 3138"/>
            </a:avLst>
          </a:prstGeom>
          <a:effectLst>
            <a:outerShdw blurRad="190500" algn="ctr" rotWithShape="0">
              <a:prstClr val="black">
                <a:alpha val="10000"/>
              </a:prstClr>
            </a:outerShdw>
          </a:effectLst>
        </p:spPr>
      </p:pic>
      <p:sp>
        <p:nvSpPr>
          <p:cNvPr id="2" name="Text Placeholder 1">
            <a:extLst>
              <a:ext uri="{FF2B5EF4-FFF2-40B4-BE49-F238E27FC236}">
                <a16:creationId xmlns:a16="http://schemas.microsoft.com/office/drawing/2014/main" id="{66F2866E-FC1F-1E93-FD86-6E9BEAE19CBF}"/>
              </a:ext>
            </a:extLst>
          </p:cNvPr>
          <p:cNvSpPr>
            <a:spLocks noGrp="1"/>
          </p:cNvSpPr>
          <p:nvPr>
            <p:ph type="body" sz="quarter" idx="14"/>
          </p:nvPr>
        </p:nvSpPr>
        <p:spPr>
          <a:xfrm>
            <a:off x="513011" y="-698117"/>
            <a:ext cx="11157211" cy="341632"/>
          </a:xfrm>
        </p:spPr>
        <p:txBody>
          <a:bodyPr wrap="square" anchor="t">
            <a:normAutofit fontScale="62500" lnSpcReduction="20000"/>
          </a:bodyPr>
          <a:lstStyle/>
          <a:p>
            <a:r>
              <a:rPr lang="en-US"/>
              <a:t>Here I’d like a slide enticing developers to visit </a:t>
            </a:r>
            <a:r>
              <a:rPr lang="en-US" err="1"/>
              <a:t>developer.tomtom.com</a:t>
            </a:r>
            <a:r>
              <a:rPr lang="en-US"/>
              <a:t> Something like the screenshots below, but of the API’s &amp; SDK page instead of TTDC.</a:t>
            </a:r>
          </a:p>
        </p:txBody>
      </p:sp>
      <p:sp>
        <p:nvSpPr>
          <p:cNvPr id="3" name="Title 2">
            <a:extLst>
              <a:ext uri="{FF2B5EF4-FFF2-40B4-BE49-F238E27FC236}">
                <a16:creationId xmlns:a16="http://schemas.microsoft.com/office/drawing/2014/main" id="{ECBAE296-01D9-B2E2-A2E0-A397E9BD8325}"/>
              </a:ext>
            </a:extLst>
          </p:cNvPr>
          <p:cNvSpPr>
            <a:spLocks noGrp="1"/>
          </p:cNvSpPr>
          <p:nvPr>
            <p:ph type="title"/>
          </p:nvPr>
        </p:nvSpPr>
        <p:spPr>
          <a:xfrm>
            <a:off x="513012" y="-1499353"/>
            <a:ext cx="11157211" cy="535531"/>
          </a:xfrm>
        </p:spPr>
        <p:txBody>
          <a:bodyPr wrap="square" anchor="ctr">
            <a:normAutofit/>
          </a:bodyPr>
          <a:lstStyle/>
          <a:p>
            <a:r>
              <a:rPr lang="en-US"/>
              <a:t>PLACEHOLDER</a:t>
            </a:r>
          </a:p>
        </p:txBody>
      </p:sp>
      <p:pic>
        <p:nvPicPr>
          <p:cNvPr id="7" name="Picture 6" descr="A screenshot of a website&#10;&#10;Description automatically generated">
            <a:extLst>
              <a:ext uri="{FF2B5EF4-FFF2-40B4-BE49-F238E27FC236}">
                <a16:creationId xmlns:a16="http://schemas.microsoft.com/office/drawing/2014/main" id="{2266A699-42ED-12F0-7C3E-36A91B400A47}"/>
              </a:ext>
            </a:extLst>
          </p:cNvPr>
          <p:cNvPicPr>
            <a:picLocks noChangeAspect="1"/>
          </p:cNvPicPr>
          <p:nvPr/>
        </p:nvPicPr>
        <p:blipFill rotWithShape="1">
          <a:blip r:embed="rId6" cstate="hqprint">
            <a:extLst>
              <a:ext uri="{28A0092B-C50C-407E-A947-70E740481C1C}">
                <a14:useLocalDpi xmlns:a14="http://schemas.microsoft.com/office/drawing/2010/main"/>
              </a:ext>
            </a:extLst>
          </a:blip>
          <a:srcRect b="70287"/>
          <a:stretch/>
        </p:blipFill>
        <p:spPr>
          <a:xfrm>
            <a:off x="513011" y="532887"/>
            <a:ext cx="5756946" cy="3321196"/>
          </a:xfrm>
          <a:prstGeom prst="roundRect">
            <a:avLst>
              <a:gd name="adj" fmla="val 3138"/>
            </a:avLst>
          </a:prstGeom>
          <a:effectLst>
            <a:outerShdw blurRad="190500" algn="ctr" rotWithShape="0">
              <a:prstClr val="black">
                <a:alpha val="10000"/>
              </a:prstClr>
            </a:outerShdw>
          </a:effectLst>
        </p:spPr>
      </p:pic>
      <p:sp>
        <p:nvSpPr>
          <p:cNvPr id="18" name="Footer Placeholder 17">
            <a:extLst>
              <a:ext uri="{FF2B5EF4-FFF2-40B4-BE49-F238E27FC236}">
                <a16:creationId xmlns:a16="http://schemas.microsoft.com/office/drawing/2014/main" id="{4C897621-7F35-CB7C-6447-70813D00FBA1}"/>
              </a:ext>
            </a:extLst>
          </p:cNvPr>
          <p:cNvSpPr>
            <a:spLocks noGrp="1"/>
          </p:cNvSpPr>
          <p:nvPr>
            <p:ph type="ftr" sz="quarter" idx="16"/>
          </p:nvPr>
        </p:nvSpPr>
        <p:spPr/>
        <p:txBody>
          <a:bodyPr/>
          <a:lstStyle/>
          <a:p>
            <a:pPr>
              <a:defRPr/>
            </a:pPr>
            <a:r>
              <a:rPr lang="en-GB"/>
              <a:t>© 2024 TomTom</a:t>
            </a:r>
          </a:p>
        </p:txBody>
      </p:sp>
    </p:spTree>
    <p:extLst>
      <p:ext uri="{BB962C8B-B14F-4D97-AF65-F5344CB8AC3E}">
        <p14:creationId xmlns:p14="http://schemas.microsoft.com/office/powerpoint/2010/main" val="1006765018"/>
      </p:ext>
    </p:extLst>
  </p:cSld>
  <p:clrMapOvr>
    <a:masterClrMapping/>
  </p:clrMapOvr>
  <mc:AlternateContent xmlns:mc="http://schemas.openxmlformats.org/markup-compatibility/2006" xmlns:p14="http://schemas.microsoft.com/office/powerpoint/2010/main">
    <mc:Choice Requires="p14">
      <p:transition spd="slow" p14:dur="2000" advTm="8771"/>
    </mc:Choice>
    <mc:Fallback xmlns="">
      <p:transition spd="slow" advTm="8771"/>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EFA5044F-B7B4-5266-C91D-78CECF8BE8CC}"/>
              </a:ext>
            </a:extLst>
          </p:cNvPr>
          <p:cNvGrpSpPr/>
          <p:nvPr/>
        </p:nvGrpSpPr>
        <p:grpSpPr>
          <a:xfrm>
            <a:off x="7419266" y="5484265"/>
            <a:ext cx="4239627" cy="869416"/>
            <a:chOff x="513010" y="5675178"/>
            <a:chExt cx="4239627" cy="869416"/>
          </a:xfrm>
        </p:grpSpPr>
        <p:sp>
          <p:nvSpPr>
            <p:cNvPr id="11" name="TextBox 10">
              <a:extLst>
                <a:ext uri="{FF2B5EF4-FFF2-40B4-BE49-F238E27FC236}">
                  <a16:creationId xmlns:a16="http://schemas.microsoft.com/office/drawing/2014/main" id="{6BCD4D4D-9963-3193-B4F4-EE18E47A38AF}"/>
                </a:ext>
              </a:extLst>
            </p:cNvPr>
            <p:cNvSpPr txBox="1"/>
            <p:nvPr/>
          </p:nvSpPr>
          <p:spPr>
            <a:xfrm>
              <a:off x="513010" y="5675178"/>
              <a:ext cx="3954027" cy="649935"/>
            </a:xfrm>
            <a:prstGeom prst="roundRect">
              <a:avLst/>
            </a:prstGeom>
            <a:solidFill>
              <a:schemeClr val="accent1"/>
            </a:solidFill>
          </p:spPr>
          <p:txBody>
            <a:bodyPr wrap="square" lIns="144000" tIns="108000" rIns="144000" bIns="108000">
              <a:spAutoFit/>
            </a:bodyPr>
            <a:lstStyle/>
            <a:p>
              <a:pPr algn="ctr"/>
              <a:r>
                <a:rPr lang="en-US" sz="2400" b="1">
                  <a:solidFill>
                    <a:schemeClr val="bg1"/>
                  </a:solidFill>
                </a:rPr>
                <a:t>developer.tomtom.com </a:t>
              </a:r>
              <a:endParaRPr lang="en-NL" sz="2400" b="1">
                <a:solidFill>
                  <a:schemeClr val="bg1"/>
                </a:solidFill>
              </a:endParaRPr>
            </a:p>
          </p:txBody>
        </p:sp>
        <p:pic>
          <p:nvPicPr>
            <p:cNvPr id="12" name="Graphic 11">
              <a:extLst>
                <a:ext uri="{FF2B5EF4-FFF2-40B4-BE49-F238E27FC236}">
                  <a16:creationId xmlns:a16="http://schemas.microsoft.com/office/drawing/2014/main" id="{B558E5E4-984B-7FB5-88CA-FF3D18FE895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208188" y="6000145"/>
              <a:ext cx="544449" cy="544449"/>
            </a:xfrm>
            <a:prstGeom prst="rect">
              <a:avLst/>
            </a:prstGeom>
            <a:effectLst/>
          </p:spPr>
        </p:pic>
      </p:grpSp>
      <p:pic>
        <p:nvPicPr>
          <p:cNvPr id="6" name="Picture 5" descr="A screenshot of a computer&#10;&#10;Description automatically generated">
            <a:extLst>
              <a:ext uri="{FF2B5EF4-FFF2-40B4-BE49-F238E27FC236}">
                <a16:creationId xmlns:a16="http://schemas.microsoft.com/office/drawing/2014/main" id="{D4D01D17-1FF5-7C05-2FFD-155BA70DD255}"/>
              </a:ext>
            </a:extLst>
          </p:cNvPr>
          <p:cNvPicPr>
            <a:picLocks noChangeAspect="1"/>
          </p:cNvPicPr>
          <p:nvPr/>
        </p:nvPicPr>
        <p:blipFill rotWithShape="1">
          <a:blip r:embed="rId5" cstate="hqprint">
            <a:extLst>
              <a:ext uri="{28A0092B-C50C-407E-A947-70E740481C1C}">
                <a14:useLocalDpi xmlns:a14="http://schemas.microsoft.com/office/drawing/2010/main"/>
              </a:ext>
            </a:extLst>
          </a:blip>
          <a:srcRect t="8" b="82246"/>
          <a:stretch/>
        </p:blipFill>
        <p:spPr>
          <a:xfrm>
            <a:off x="5038238" y="533143"/>
            <a:ext cx="6640752" cy="3927744"/>
          </a:xfrm>
          <a:prstGeom prst="roundRect">
            <a:avLst>
              <a:gd name="adj" fmla="val 2643"/>
            </a:avLst>
          </a:prstGeom>
          <a:effectLst>
            <a:outerShdw blurRad="190500" algn="ctr" rotWithShape="0">
              <a:prstClr val="black">
                <a:alpha val="10000"/>
              </a:prstClr>
            </a:outerShdw>
          </a:effectLst>
        </p:spPr>
      </p:pic>
      <p:pic>
        <p:nvPicPr>
          <p:cNvPr id="5" name="Picture 4" descr="A screenshot of a web page&#10;&#10;Description automatically generated">
            <a:extLst>
              <a:ext uri="{FF2B5EF4-FFF2-40B4-BE49-F238E27FC236}">
                <a16:creationId xmlns:a16="http://schemas.microsoft.com/office/drawing/2014/main" id="{0CB87BBC-4C83-09EC-A99B-DBBA9E2F93DC}"/>
              </a:ext>
            </a:extLst>
          </p:cNvPr>
          <p:cNvPicPr>
            <a:picLocks noChangeAspect="1"/>
          </p:cNvPicPr>
          <p:nvPr/>
        </p:nvPicPr>
        <p:blipFill>
          <a:blip r:embed="rId6"/>
          <a:stretch>
            <a:fillRect/>
          </a:stretch>
        </p:blipFill>
        <p:spPr>
          <a:xfrm>
            <a:off x="-7886960" y="1612400"/>
            <a:ext cx="7631142" cy="4349749"/>
          </a:xfrm>
          <a:prstGeom prst="rect">
            <a:avLst/>
          </a:prstGeom>
          <a:noFill/>
        </p:spPr>
      </p:pic>
      <p:sp>
        <p:nvSpPr>
          <p:cNvPr id="2" name="Text Placeholder 1">
            <a:extLst>
              <a:ext uri="{FF2B5EF4-FFF2-40B4-BE49-F238E27FC236}">
                <a16:creationId xmlns:a16="http://schemas.microsoft.com/office/drawing/2014/main" id="{66F2866E-FC1F-1E93-FD86-6E9BEAE19CBF}"/>
              </a:ext>
            </a:extLst>
          </p:cNvPr>
          <p:cNvSpPr>
            <a:spLocks noGrp="1"/>
          </p:cNvSpPr>
          <p:nvPr>
            <p:ph type="body" sz="quarter" idx="14"/>
          </p:nvPr>
        </p:nvSpPr>
        <p:spPr>
          <a:xfrm>
            <a:off x="513011" y="-698117"/>
            <a:ext cx="11157211" cy="341632"/>
          </a:xfrm>
        </p:spPr>
        <p:txBody>
          <a:bodyPr wrap="square" anchor="t">
            <a:normAutofit fontScale="62500" lnSpcReduction="20000"/>
          </a:bodyPr>
          <a:lstStyle/>
          <a:p>
            <a:r>
              <a:rPr lang="en-US"/>
              <a:t>Here I’d like a slide enticing developers to visit </a:t>
            </a:r>
            <a:r>
              <a:rPr lang="en-US" err="1"/>
              <a:t>developer.tomtom.com</a:t>
            </a:r>
            <a:r>
              <a:rPr lang="en-US"/>
              <a:t> Something like the screenshots below, but of the API’s &amp; SDK page instead of TTDC.</a:t>
            </a:r>
          </a:p>
        </p:txBody>
      </p:sp>
      <p:sp>
        <p:nvSpPr>
          <p:cNvPr id="3" name="Title 2">
            <a:extLst>
              <a:ext uri="{FF2B5EF4-FFF2-40B4-BE49-F238E27FC236}">
                <a16:creationId xmlns:a16="http://schemas.microsoft.com/office/drawing/2014/main" id="{ECBAE296-01D9-B2E2-A2E0-A397E9BD8325}"/>
              </a:ext>
            </a:extLst>
          </p:cNvPr>
          <p:cNvSpPr>
            <a:spLocks noGrp="1"/>
          </p:cNvSpPr>
          <p:nvPr>
            <p:ph type="title"/>
          </p:nvPr>
        </p:nvSpPr>
        <p:spPr>
          <a:xfrm>
            <a:off x="513012" y="-1499353"/>
            <a:ext cx="11157211" cy="535531"/>
          </a:xfrm>
        </p:spPr>
        <p:txBody>
          <a:bodyPr wrap="square" anchor="ctr">
            <a:normAutofit/>
          </a:bodyPr>
          <a:lstStyle/>
          <a:p>
            <a:r>
              <a:rPr lang="en-US"/>
              <a:t>PLACEHOLDER</a:t>
            </a:r>
          </a:p>
        </p:txBody>
      </p:sp>
      <p:pic>
        <p:nvPicPr>
          <p:cNvPr id="7" name="Picture 6" descr="A screenshot of a website&#10;&#10;Description automatically generated">
            <a:extLst>
              <a:ext uri="{FF2B5EF4-FFF2-40B4-BE49-F238E27FC236}">
                <a16:creationId xmlns:a16="http://schemas.microsoft.com/office/drawing/2014/main" id="{2266A699-42ED-12F0-7C3E-36A91B400A47}"/>
              </a:ext>
            </a:extLst>
          </p:cNvPr>
          <p:cNvPicPr>
            <a:picLocks noChangeAspect="1"/>
          </p:cNvPicPr>
          <p:nvPr/>
        </p:nvPicPr>
        <p:blipFill rotWithShape="1">
          <a:blip r:embed="rId7" cstate="hqprint">
            <a:extLst>
              <a:ext uri="{28A0092B-C50C-407E-A947-70E740481C1C}">
                <a14:useLocalDpi xmlns:a14="http://schemas.microsoft.com/office/drawing/2010/main"/>
              </a:ext>
            </a:extLst>
          </a:blip>
          <a:srcRect t="52765" b="17522"/>
          <a:stretch/>
        </p:blipFill>
        <p:spPr>
          <a:xfrm>
            <a:off x="513011" y="3062581"/>
            <a:ext cx="5756946" cy="3321196"/>
          </a:xfrm>
          <a:prstGeom prst="roundRect">
            <a:avLst>
              <a:gd name="adj" fmla="val 3138"/>
            </a:avLst>
          </a:prstGeom>
          <a:effectLst>
            <a:outerShdw blurRad="190500" algn="ctr" rotWithShape="0">
              <a:prstClr val="black">
                <a:alpha val="10000"/>
              </a:prstClr>
            </a:outerShdw>
          </a:effectLst>
        </p:spPr>
      </p:pic>
      <p:sp>
        <p:nvSpPr>
          <p:cNvPr id="15" name="Footer Placeholder 14">
            <a:extLst>
              <a:ext uri="{FF2B5EF4-FFF2-40B4-BE49-F238E27FC236}">
                <a16:creationId xmlns:a16="http://schemas.microsoft.com/office/drawing/2014/main" id="{32D3FF0E-3F52-C17F-C13B-0DC0381E15E1}"/>
              </a:ext>
            </a:extLst>
          </p:cNvPr>
          <p:cNvSpPr>
            <a:spLocks noGrp="1"/>
          </p:cNvSpPr>
          <p:nvPr>
            <p:ph type="ftr" sz="quarter" idx="16"/>
          </p:nvPr>
        </p:nvSpPr>
        <p:spPr/>
        <p:txBody>
          <a:bodyPr/>
          <a:lstStyle/>
          <a:p>
            <a:pPr>
              <a:defRPr/>
            </a:pPr>
            <a:r>
              <a:rPr lang="en-GB"/>
              <a:t>© 2024 TomTom</a:t>
            </a:r>
          </a:p>
        </p:txBody>
      </p:sp>
    </p:spTree>
    <p:extLst>
      <p:ext uri="{BB962C8B-B14F-4D97-AF65-F5344CB8AC3E}">
        <p14:creationId xmlns:p14="http://schemas.microsoft.com/office/powerpoint/2010/main" val="36313145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8000" advTm="4416">
        <p159:morph option="byObject"/>
      </p:transition>
    </mc:Choice>
    <mc:Fallback xmlns="">
      <p:transition spd="slow" advTm="4416">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The inside of a car&#10;&#10;Description automatically generated with medium confidence">
            <a:extLst>
              <a:ext uri="{FF2B5EF4-FFF2-40B4-BE49-F238E27FC236}">
                <a16:creationId xmlns:a16="http://schemas.microsoft.com/office/drawing/2014/main" id="{2E2C458F-651E-4B40-ACC3-5ED24253E3CA}"/>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36181" y="-20352"/>
            <a:ext cx="12228181" cy="6878352"/>
          </a:xfrm>
          <a:prstGeom prst="rect">
            <a:avLst/>
          </a:prstGeom>
        </p:spPr>
      </p:pic>
      <p:pic>
        <p:nvPicPr>
          <p:cNvPr id="6" name="Afbeelding 5" descr="Afbeelding met tekst, beeldscherm&#10;&#10;Automatisch gegenereerde beschrijving">
            <a:extLst>
              <a:ext uri="{FF2B5EF4-FFF2-40B4-BE49-F238E27FC236}">
                <a16:creationId xmlns:a16="http://schemas.microsoft.com/office/drawing/2014/main" id="{6F862248-F9D4-E389-EDC0-CFF8B039C639}"/>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4587516" y="2699658"/>
            <a:ext cx="3020255" cy="1915886"/>
          </a:xfrm>
          <a:prstGeom prst="rect">
            <a:avLst/>
          </a:prstGeom>
        </p:spPr>
      </p:pic>
      <p:sp>
        <p:nvSpPr>
          <p:cNvPr id="4" name="Text Placeholder 3">
            <a:extLst>
              <a:ext uri="{FF2B5EF4-FFF2-40B4-BE49-F238E27FC236}">
                <a16:creationId xmlns:a16="http://schemas.microsoft.com/office/drawing/2014/main" id="{CF30602D-BCCE-63F6-AAB9-81E76836DECA}"/>
              </a:ext>
            </a:extLst>
          </p:cNvPr>
          <p:cNvSpPr>
            <a:spLocks noGrp="1"/>
          </p:cNvSpPr>
          <p:nvPr>
            <p:ph type="body" sz="quarter" idx="14"/>
          </p:nvPr>
        </p:nvSpPr>
        <p:spPr>
          <a:xfrm>
            <a:off x="513011" y="405956"/>
            <a:ext cx="11157211" cy="341632"/>
          </a:xfrm>
        </p:spPr>
        <p:txBody>
          <a:bodyPr/>
          <a:lstStyle/>
          <a:p>
            <a:r>
              <a:rPr kumimoji="0" lang="en-US" sz="1800" b="1" u="none" strike="noStrike" kern="1200" cap="none" spc="0" normalizeH="0" baseline="0" noProof="0">
                <a:ln>
                  <a:noFill/>
                </a:ln>
                <a:solidFill>
                  <a:schemeClr val="accent2"/>
                </a:solidFill>
                <a:effectLst/>
                <a:uLnTx/>
                <a:uFillTx/>
                <a:latin typeface="Arial" panose="020B0604020202020204" pitchFamily="34" charset="0"/>
                <a:cs typeface="Arial" panose="020B0604020202020204" pitchFamily="34" charset="0"/>
              </a:rPr>
              <a:t>TOMTOM DIGITAL COCKPIT</a:t>
            </a:r>
          </a:p>
        </p:txBody>
      </p:sp>
      <p:sp>
        <p:nvSpPr>
          <p:cNvPr id="2" name="Title 1">
            <a:extLst>
              <a:ext uri="{FF2B5EF4-FFF2-40B4-BE49-F238E27FC236}">
                <a16:creationId xmlns:a16="http://schemas.microsoft.com/office/drawing/2014/main" id="{6891B534-2262-3E91-10AD-2A9EF1D2F1CC}"/>
              </a:ext>
            </a:extLst>
          </p:cNvPr>
          <p:cNvSpPr>
            <a:spLocks noGrp="1"/>
          </p:cNvSpPr>
          <p:nvPr>
            <p:ph type="title"/>
          </p:nvPr>
        </p:nvSpPr>
        <p:spPr>
          <a:xfrm>
            <a:off x="513012" y="671400"/>
            <a:ext cx="11157211" cy="535531"/>
          </a:xfrm>
        </p:spPr>
        <p:txBody>
          <a:bodyPr/>
          <a:lstStyle/>
          <a:p>
            <a:r>
              <a:rPr kumimoji="0" lang="en-US" sz="3200" b="1"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rPr>
              <a:t>TomTom’s open and modular cockpit HMI development platform that you can build upon</a:t>
            </a:r>
            <a:endParaRPr lang="en-NL"/>
          </a:p>
        </p:txBody>
      </p:sp>
      <p:sp>
        <p:nvSpPr>
          <p:cNvPr id="9" name="Footer Placeholder 8">
            <a:extLst>
              <a:ext uri="{FF2B5EF4-FFF2-40B4-BE49-F238E27FC236}">
                <a16:creationId xmlns:a16="http://schemas.microsoft.com/office/drawing/2014/main" id="{20683118-4825-529B-570F-946DECDF4FAC}"/>
              </a:ext>
            </a:extLst>
          </p:cNvPr>
          <p:cNvSpPr>
            <a:spLocks noGrp="1"/>
          </p:cNvSpPr>
          <p:nvPr>
            <p:ph type="ftr" sz="quarter" idx="16"/>
          </p:nvPr>
        </p:nvSpPr>
        <p:spPr/>
        <p:txBody>
          <a:bodyPr/>
          <a:lstStyle/>
          <a:p>
            <a:pPr>
              <a:defRPr/>
            </a:pPr>
            <a:r>
              <a:rPr lang="en-GB"/>
              <a:t>© 2024 TomTom</a:t>
            </a:r>
          </a:p>
        </p:txBody>
      </p:sp>
    </p:spTree>
    <p:extLst>
      <p:ext uri="{BB962C8B-B14F-4D97-AF65-F5344CB8AC3E}">
        <p14:creationId xmlns:p14="http://schemas.microsoft.com/office/powerpoint/2010/main" val="2958332469"/>
      </p:ext>
    </p:extLst>
  </p:cSld>
  <p:clrMapOvr>
    <a:masterClrMapping/>
  </p:clrMapOvr>
  <mc:AlternateContent xmlns:mc="http://schemas.openxmlformats.org/markup-compatibility/2006" xmlns:p14="http://schemas.microsoft.com/office/powerpoint/2010/main">
    <mc:Choice Requires="p14">
      <p:transition spd="slow" p14:dur="2000" advTm="1202"/>
    </mc:Choice>
    <mc:Fallback xmlns="">
      <p:transition spd="slow" advTm="1202"/>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22BFB63-A69B-BAF5-20DC-7DB37765FAB6}"/>
              </a:ext>
            </a:extLst>
          </p:cNvPr>
          <p:cNvSpPr txBox="1">
            <a:spLocks/>
          </p:cNvSpPr>
          <p:nvPr/>
        </p:nvSpPr>
        <p:spPr>
          <a:xfrm>
            <a:off x="4342843" y="2136236"/>
            <a:ext cx="3753055" cy="2119783"/>
          </a:xfrm>
          <a:prstGeom prst="roundRect">
            <a:avLst>
              <a:gd name="adj" fmla="val 13988"/>
            </a:avLst>
          </a:prstGeom>
          <a:solidFill>
            <a:schemeClr val="accent2">
              <a:lumMod val="75000"/>
            </a:schemeClr>
          </a:solidFill>
          <a:ln w="12700">
            <a:miter lim="400000"/>
          </a:ln>
          <a:effectLst/>
        </p:spPr>
        <p:txBody>
          <a:bodyPr vert="horz" wrap="square" lIns="360000" tIns="324000" rIns="360000" bIns="324000" rtlCol="0">
            <a:noAutofit/>
          </a:bodyPr>
          <a:lstStyle>
            <a:lvl1pPr algn="l" defTabSz="914354" rtl="0" eaLnBrk="1" latinLnBrk="0" hangingPunct="1">
              <a:lnSpc>
                <a:spcPct val="90000"/>
              </a:lnSpc>
              <a:spcBef>
                <a:spcPct val="0"/>
              </a:spcBef>
              <a:buNone/>
              <a:defRPr lang="en-NL" sz="3200" b="1" i="0" kern="1200" dirty="0">
                <a:solidFill>
                  <a:schemeClr val="bg1"/>
                </a:solidFill>
                <a:latin typeface="Gotham-Bold" panose="02000804030000020004" pitchFamily="2" charset="0"/>
                <a:ea typeface="+mn-ea"/>
                <a:cs typeface="+mn-cs"/>
              </a:defRPr>
            </a:lvl1pPr>
          </a:lstStyle>
          <a:p>
            <a:pPr marR="0" lvl="0" algn="l" defTabSz="778895" rtl="0" eaLnBrk="1" fontAlgn="auto" latinLnBrk="0" hangingPunct="1">
              <a:lnSpc>
                <a:spcPct val="90000"/>
              </a:lnSpc>
              <a:spcBef>
                <a:spcPts val="0"/>
              </a:spcBef>
              <a:spcAft>
                <a:spcPts val="2400"/>
              </a:spcAft>
              <a:buClr>
                <a:schemeClr val="accent1"/>
              </a:buClr>
              <a:buSzTx/>
              <a:tabLst/>
              <a:defRPr/>
            </a:pPr>
            <a:r>
              <a:rPr kumimoji="0" lang="en-US" sz="2400" i="0" u="none" strike="noStrike" kern="1200" cap="none" spc="0" normalizeH="0" baseline="0" noProof="0">
                <a:ln>
                  <a:noFill/>
                </a:ln>
                <a:effectLst/>
                <a:uLnTx/>
                <a:uFillTx/>
                <a:latin typeface="Arial" panose="020B0604020202020204" pitchFamily="34" charset="0"/>
                <a:ea typeface="+mn-ea"/>
                <a:cs typeface="Arial" panose="020B0604020202020204" pitchFamily="34" charset="0"/>
              </a:rPr>
              <a:t>Drivers struggle with complex</a:t>
            </a:r>
            <a:br>
              <a:rPr kumimoji="0" lang="en-US" sz="2400" i="0" u="none" strike="noStrike" kern="1200" cap="none" spc="0" normalizeH="0" baseline="0" noProof="0">
                <a:ln>
                  <a:noFill/>
                </a:ln>
                <a:effectLst/>
                <a:uLnTx/>
                <a:uFillTx/>
                <a:latin typeface="Arial" panose="020B0604020202020204" pitchFamily="34" charset="0"/>
                <a:ea typeface="+mn-ea"/>
                <a:cs typeface="Arial" panose="020B0604020202020204" pitchFamily="34" charset="0"/>
              </a:rPr>
            </a:br>
            <a:r>
              <a:rPr kumimoji="0" lang="en-US" sz="2400" i="0" u="none" strike="noStrike" kern="1200" cap="none" spc="0" normalizeH="0" baseline="0" noProof="0">
                <a:ln>
                  <a:noFill/>
                </a:ln>
                <a:effectLst/>
                <a:uLnTx/>
                <a:uFillTx/>
                <a:latin typeface="Arial" panose="020B0604020202020204" pitchFamily="34" charset="0"/>
                <a:ea typeface="+mn-ea"/>
                <a:cs typeface="Arial" panose="020B0604020202020204" pitchFamily="34" charset="0"/>
              </a:rPr>
              <a:t>in-car technology.</a:t>
            </a:r>
          </a:p>
        </p:txBody>
      </p:sp>
      <p:sp>
        <p:nvSpPr>
          <p:cNvPr id="4" name="Text Placeholder 3">
            <a:extLst>
              <a:ext uri="{FF2B5EF4-FFF2-40B4-BE49-F238E27FC236}">
                <a16:creationId xmlns:a16="http://schemas.microsoft.com/office/drawing/2014/main" id="{3D17FDC6-DB03-64CD-4351-02CB19E9BB15}"/>
              </a:ext>
            </a:extLst>
          </p:cNvPr>
          <p:cNvSpPr>
            <a:spLocks noGrp="1"/>
          </p:cNvSpPr>
          <p:nvPr>
            <p:ph type="body" sz="quarter" idx="14"/>
          </p:nvPr>
        </p:nvSpPr>
        <p:spPr>
          <a:xfrm>
            <a:off x="513011" y="-820161"/>
            <a:ext cx="11157211" cy="341632"/>
          </a:xfrm>
        </p:spPr>
        <p:txBody>
          <a:bodyPr/>
          <a:lstStyle/>
          <a:p>
            <a:endParaRPr lang="en-NL"/>
          </a:p>
        </p:txBody>
      </p:sp>
      <p:sp>
        <p:nvSpPr>
          <p:cNvPr id="3" name="Title 2">
            <a:extLst>
              <a:ext uri="{FF2B5EF4-FFF2-40B4-BE49-F238E27FC236}">
                <a16:creationId xmlns:a16="http://schemas.microsoft.com/office/drawing/2014/main" id="{F6AFAC00-02E9-70FE-BA84-78506EEF7C17}"/>
              </a:ext>
            </a:extLst>
          </p:cNvPr>
          <p:cNvSpPr>
            <a:spLocks noGrp="1"/>
          </p:cNvSpPr>
          <p:nvPr>
            <p:ph type="title"/>
          </p:nvPr>
        </p:nvSpPr>
        <p:spPr>
          <a:xfrm>
            <a:off x="3324985" y="662395"/>
            <a:ext cx="5533266" cy="978729"/>
          </a:xfrm>
        </p:spPr>
        <p:txBody>
          <a:bodyPr/>
          <a:lstStyle/>
          <a:p>
            <a:pPr algn="ctr"/>
            <a:r>
              <a:rPr lang="en-US"/>
              <a:t>What could conversational AI mean in a car?</a:t>
            </a:r>
            <a:endParaRPr lang="en-NL"/>
          </a:p>
        </p:txBody>
      </p:sp>
      <p:sp>
        <p:nvSpPr>
          <p:cNvPr id="7" name="Title 1">
            <a:extLst>
              <a:ext uri="{FF2B5EF4-FFF2-40B4-BE49-F238E27FC236}">
                <a16:creationId xmlns:a16="http://schemas.microsoft.com/office/drawing/2014/main" id="{849C977F-BA51-AED5-4C47-D4437A09E977}"/>
              </a:ext>
            </a:extLst>
          </p:cNvPr>
          <p:cNvSpPr txBox="1">
            <a:spLocks/>
          </p:cNvSpPr>
          <p:nvPr/>
        </p:nvSpPr>
        <p:spPr>
          <a:xfrm>
            <a:off x="2335688" y="3751943"/>
            <a:ext cx="3381829" cy="1795274"/>
          </a:xfrm>
          <a:prstGeom prst="roundRect">
            <a:avLst>
              <a:gd name="adj" fmla="val 13988"/>
            </a:avLst>
          </a:prstGeom>
          <a:solidFill>
            <a:schemeClr val="accent3">
              <a:lumMod val="60000"/>
              <a:lumOff val="40000"/>
            </a:schemeClr>
          </a:solidFill>
          <a:ln w="12700">
            <a:miter lim="400000"/>
          </a:ln>
          <a:effectLst/>
        </p:spPr>
        <p:txBody>
          <a:bodyPr vert="horz" wrap="square" lIns="360000" tIns="324000" rIns="360000" bIns="324000" rtlCol="0">
            <a:noAutofit/>
          </a:bodyPr>
          <a:lstStyle>
            <a:lvl1pPr algn="l" defTabSz="914354" rtl="0" eaLnBrk="1" latinLnBrk="0" hangingPunct="1">
              <a:lnSpc>
                <a:spcPct val="90000"/>
              </a:lnSpc>
              <a:spcBef>
                <a:spcPct val="0"/>
              </a:spcBef>
              <a:buNone/>
              <a:defRPr lang="en-NL" sz="3200" b="1" i="0" kern="1200" dirty="0">
                <a:solidFill>
                  <a:schemeClr val="bg1"/>
                </a:solidFill>
                <a:latin typeface="Gotham-Bold" panose="02000804030000020004" pitchFamily="2" charset="0"/>
                <a:ea typeface="+mn-ea"/>
                <a:cs typeface="+mn-cs"/>
              </a:defRPr>
            </a:lvl1pPr>
          </a:lstStyle>
          <a:p>
            <a:pPr marR="0" lvl="0" algn="l" defTabSz="778895" rtl="0" eaLnBrk="1" fontAlgn="auto" latinLnBrk="0" hangingPunct="1">
              <a:lnSpc>
                <a:spcPct val="90000"/>
              </a:lnSpc>
              <a:spcBef>
                <a:spcPts val="0"/>
              </a:spcBef>
              <a:spcAft>
                <a:spcPts val="2400"/>
              </a:spcAft>
              <a:buClr>
                <a:schemeClr val="accent1"/>
              </a:buClr>
              <a:buSzTx/>
              <a:tabLst/>
              <a:defRPr/>
            </a:pPr>
            <a:r>
              <a:rPr kumimoji="0" lang="en-US" sz="2400" i="0" u="none" strike="noStrike" kern="1200" cap="none" spc="0" normalizeH="0" baseline="0" noProof="0">
                <a:ln>
                  <a:noFill/>
                </a:ln>
                <a:effectLst/>
                <a:uLnTx/>
                <a:uFillTx/>
                <a:latin typeface="Arial" panose="020B0604020202020204" pitchFamily="34" charset="0"/>
                <a:ea typeface="+mn-ea"/>
                <a:cs typeface="Arial" panose="020B0604020202020204" pitchFamily="34" charset="0"/>
              </a:rPr>
              <a:t>Even basic tasks still cumbersome.</a:t>
            </a:r>
          </a:p>
        </p:txBody>
      </p:sp>
      <p:sp>
        <p:nvSpPr>
          <p:cNvPr id="9" name="Title 1">
            <a:extLst>
              <a:ext uri="{FF2B5EF4-FFF2-40B4-BE49-F238E27FC236}">
                <a16:creationId xmlns:a16="http://schemas.microsoft.com/office/drawing/2014/main" id="{D923D269-C9F1-53A1-AC19-10D943FDDCBD}"/>
              </a:ext>
            </a:extLst>
          </p:cNvPr>
          <p:cNvSpPr txBox="1">
            <a:spLocks/>
          </p:cNvSpPr>
          <p:nvPr/>
        </p:nvSpPr>
        <p:spPr>
          <a:xfrm>
            <a:off x="5564114" y="4076452"/>
            <a:ext cx="3753055" cy="1795274"/>
          </a:xfrm>
          <a:prstGeom prst="roundRect">
            <a:avLst>
              <a:gd name="adj" fmla="val 13988"/>
            </a:avLst>
          </a:prstGeom>
          <a:solidFill>
            <a:schemeClr val="accent2">
              <a:lumMod val="60000"/>
              <a:lumOff val="40000"/>
            </a:schemeClr>
          </a:solidFill>
          <a:ln w="12700">
            <a:miter lim="400000"/>
          </a:ln>
          <a:effectLst/>
        </p:spPr>
        <p:txBody>
          <a:bodyPr vert="horz" wrap="square" lIns="360000" tIns="324000" rIns="360000" bIns="324000" rtlCol="0">
            <a:noAutofit/>
          </a:bodyPr>
          <a:lstStyle>
            <a:lvl1pPr algn="l" defTabSz="914354" rtl="0" eaLnBrk="1" latinLnBrk="0" hangingPunct="1">
              <a:lnSpc>
                <a:spcPct val="90000"/>
              </a:lnSpc>
              <a:spcBef>
                <a:spcPct val="0"/>
              </a:spcBef>
              <a:buNone/>
              <a:defRPr lang="en-NL" sz="3200" b="1" i="0" kern="1200" dirty="0">
                <a:solidFill>
                  <a:schemeClr val="bg1"/>
                </a:solidFill>
                <a:latin typeface="Gotham-Bold" panose="02000804030000020004" pitchFamily="2" charset="0"/>
                <a:ea typeface="+mn-ea"/>
                <a:cs typeface="+mn-cs"/>
              </a:defRPr>
            </a:lvl1pPr>
          </a:lstStyle>
          <a:p>
            <a:pPr marR="0" lvl="0" algn="l" defTabSz="778895" rtl="0" eaLnBrk="1" fontAlgn="auto" latinLnBrk="0" hangingPunct="1">
              <a:lnSpc>
                <a:spcPct val="90000"/>
              </a:lnSpc>
              <a:spcBef>
                <a:spcPts val="0"/>
              </a:spcBef>
              <a:spcAft>
                <a:spcPts val="2400"/>
              </a:spcAft>
              <a:buClr>
                <a:schemeClr val="accent1"/>
              </a:buClr>
              <a:buSzTx/>
              <a:tabLst/>
              <a:defRPr/>
            </a:pPr>
            <a:r>
              <a:rPr kumimoji="0" lang="en-US" sz="2400" i="0" u="none" strike="noStrike" kern="1200" cap="none" spc="0" normalizeH="0" baseline="0" noProof="0">
                <a:ln>
                  <a:noFill/>
                </a:ln>
                <a:effectLst/>
                <a:uLnTx/>
                <a:uFillTx/>
                <a:latin typeface="Arial" panose="020B0604020202020204" pitchFamily="34" charset="0"/>
                <a:ea typeface="+mn-ea"/>
                <a:cs typeface="Arial" panose="020B0604020202020204" pitchFamily="34" charset="0"/>
              </a:rPr>
              <a:t>Hands-free controls.</a:t>
            </a:r>
          </a:p>
        </p:txBody>
      </p:sp>
      <p:sp>
        <p:nvSpPr>
          <p:cNvPr id="13" name="Footer Placeholder 12">
            <a:extLst>
              <a:ext uri="{FF2B5EF4-FFF2-40B4-BE49-F238E27FC236}">
                <a16:creationId xmlns:a16="http://schemas.microsoft.com/office/drawing/2014/main" id="{E796C948-306C-DF19-453C-7E061D00858B}"/>
              </a:ext>
            </a:extLst>
          </p:cNvPr>
          <p:cNvSpPr>
            <a:spLocks noGrp="1"/>
          </p:cNvSpPr>
          <p:nvPr>
            <p:ph type="ftr" sz="quarter" idx="16"/>
          </p:nvPr>
        </p:nvSpPr>
        <p:spPr/>
        <p:txBody>
          <a:bodyPr/>
          <a:lstStyle/>
          <a:p>
            <a:pPr>
              <a:defRPr/>
            </a:pPr>
            <a:r>
              <a:rPr lang="en-GB"/>
              <a:t>© 2024 TomTom</a:t>
            </a:r>
          </a:p>
        </p:txBody>
      </p:sp>
    </p:spTree>
    <p:extLst>
      <p:ext uri="{BB962C8B-B14F-4D97-AF65-F5344CB8AC3E}">
        <p14:creationId xmlns:p14="http://schemas.microsoft.com/office/powerpoint/2010/main" val="2355237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11233F"/>
            </a:gs>
            <a:gs pos="31000">
              <a:srgbClr val="11233F"/>
            </a:gs>
            <a:gs pos="71986">
              <a:srgbClr val="0D131F"/>
            </a:gs>
            <a:gs pos="100000">
              <a:srgbClr val="2A2E33"/>
            </a:gs>
          </a:gsLst>
          <a:lin ang="5400000" scaled="1"/>
        </a:gra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8AA9E6B-B617-F205-F0B6-B2CA0EDE9599}"/>
              </a:ext>
            </a:extLst>
          </p:cNvPr>
          <p:cNvSpPr/>
          <p:nvPr/>
        </p:nvSpPr>
        <p:spPr>
          <a:xfrm>
            <a:off x="7112000" y="0"/>
            <a:ext cx="5080000" cy="6858000"/>
          </a:xfrm>
          <a:prstGeom prst="rect">
            <a:avLst/>
          </a:prstGeom>
          <a:gradFill>
            <a:gsLst>
              <a:gs pos="0">
                <a:srgbClr val="11233F"/>
              </a:gs>
              <a:gs pos="31000">
                <a:srgbClr val="11233F"/>
              </a:gs>
              <a:gs pos="54000">
                <a:srgbClr val="1E2834"/>
              </a:gs>
              <a:gs pos="81000">
                <a:srgbClr val="2B2F36"/>
              </a:gs>
              <a:gs pos="93000">
                <a:srgbClr val="536A69"/>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screenshot of a phone&#10;&#10;Description automatically generated">
            <a:extLst>
              <a:ext uri="{FF2B5EF4-FFF2-40B4-BE49-F238E27FC236}">
                <a16:creationId xmlns:a16="http://schemas.microsoft.com/office/drawing/2014/main" id="{EDCD88C8-F0EC-1FE8-FDEC-1353AD1CC786}"/>
              </a:ext>
            </a:extLst>
          </p:cNvPr>
          <p:cNvPicPr>
            <a:picLocks noChangeAspect="1"/>
          </p:cNvPicPr>
          <p:nvPr/>
        </p:nvPicPr>
        <p:blipFill>
          <a:blip r:embed="rId2"/>
          <a:stretch>
            <a:fillRect/>
          </a:stretch>
        </p:blipFill>
        <p:spPr>
          <a:xfrm>
            <a:off x="613800" y="0"/>
            <a:ext cx="10964399" cy="6858000"/>
          </a:xfrm>
          <a:prstGeom prst="rect">
            <a:avLst/>
          </a:prstGeom>
        </p:spPr>
      </p:pic>
    </p:spTree>
    <p:extLst>
      <p:ext uri="{BB962C8B-B14F-4D97-AF65-F5344CB8AC3E}">
        <p14:creationId xmlns:p14="http://schemas.microsoft.com/office/powerpoint/2010/main" val="24908209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F7EEA2A-F30C-5FCB-BCA2-7184AAFEDFAE}"/>
              </a:ext>
            </a:extLst>
          </p:cNvPr>
          <p:cNvSpPr>
            <a:spLocks noGrp="1"/>
          </p:cNvSpPr>
          <p:nvPr>
            <p:ph type="body" sz="quarter" idx="14"/>
          </p:nvPr>
        </p:nvSpPr>
        <p:spPr>
          <a:xfrm>
            <a:off x="513011" y="-510148"/>
            <a:ext cx="11157211" cy="341632"/>
          </a:xfrm>
        </p:spPr>
        <p:txBody>
          <a:bodyPr/>
          <a:lstStyle/>
          <a:p>
            <a:endParaRPr lang="en-NL"/>
          </a:p>
        </p:txBody>
      </p:sp>
      <p:sp>
        <p:nvSpPr>
          <p:cNvPr id="2" name="Title 1">
            <a:extLst>
              <a:ext uri="{FF2B5EF4-FFF2-40B4-BE49-F238E27FC236}">
                <a16:creationId xmlns:a16="http://schemas.microsoft.com/office/drawing/2014/main" id="{79673646-2BBE-8D48-6F75-0C3702988D25}"/>
              </a:ext>
            </a:extLst>
          </p:cNvPr>
          <p:cNvSpPr>
            <a:spLocks noGrp="1"/>
          </p:cNvSpPr>
          <p:nvPr>
            <p:ph type="title"/>
          </p:nvPr>
        </p:nvSpPr>
        <p:spPr>
          <a:xfrm>
            <a:off x="2361078" y="2156474"/>
            <a:ext cx="7578052" cy="2400657"/>
          </a:xfrm>
          <a:noFill/>
        </p:spPr>
        <p:txBody>
          <a:bodyPr/>
          <a:lstStyle/>
          <a:p>
            <a:pPr algn="ctr">
              <a:lnSpc>
                <a:spcPts val="9000"/>
              </a:lnSpc>
            </a:pPr>
            <a:r>
              <a:rPr lang="en-US" sz="9600">
                <a:gradFill>
                  <a:gsLst>
                    <a:gs pos="0">
                      <a:schemeClr val="accent1"/>
                    </a:gs>
                    <a:gs pos="100000">
                      <a:schemeClr val="accent1">
                        <a:lumMod val="50000"/>
                      </a:schemeClr>
                    </a:gs>
                  </a:gsLst>
                  <a:lin ang="5400000" scaled="1"/>
                </a:gradFill>
                <a:effectLst>
                  <a:innerShdw blurRad="63500" dist="42902" dir="16200000">
                    <a:prstClr val="black">
                      <a:alpha val="19037"/>
                    </a:prstClr>
                  </a:innerShdw>
                </a:effectLst>
              </a:rPr>
              <a:t>How’d we </a:t>
            </a:r>
            <a:r>
              <a:rPr lang="en-US" sz="9600">
                <a:solidFill>
                  <a:schemeClr val="bg1"/>
                </a:solidFill>
              </a:rPr>
              <a:t>…    …</a:t>
            </a:r>
            <a:r>
              <a:rPr lang="en-US" sz="9600">
                <a:gradFill>
                  <a:gsLst>
                    <a:gs pos="0">
                      <a:schemeClr val="accent1"/>
                    </a:gs>
                    <a:gs pos="100000">
                      <a:schemeClr val="accent1">
                        <a:lumMod val="50000"/>
                      </a:schemeClr>
                    </a:gs>
                  </a:gsLst>
                  <a:lin ang="5400000" scaled="1"/>
                </a:gradFill>
                <a:effectLst>
                  <a:innerShdw blurRad="89924" dist="50800" dir="16200000">
                    <a:prstClr val="black">
                      <a:alpha val="25460"/>
                    </a:prstClr>
                  </a:innerShdw>
                </a:effectLst>
              </a:rPr>
              <a:t>get there?</a:t>
            </a:r>
            <a:endParaRPr lang="en-NL">
              <a:gradFill>
                <a:gsLst>
                  <a:gs pos="0">
                    <a:schemeClr val="accent1"/>
                  </a:gs>
                  <a:gs pos="100000">
                    <a:schemeClr val="accent1">
                      <a:lumMod val="50000"/>
                    </a:schemeClr>
                  </a:gs>
                </a:gsLst>
                <a:lin ang="5400000" scaled="1"/>
              </a:gradFill>
              <a:effectLst>
                <a:innerShdw blurRad="89924" dist="50800" dir="16200000">
                  <a:prstClr val="black">
                    <a:alpha val="25460"/>
                  </a:prstClr>
                </a:innerShdw>
              </a:effectLst>
            </a:endParaRPr>
          </a:p>
        </p:txBody>
      </p:sp>
      <p:sp>
        <p:nvSpPr>
          <p:cNvPr id="7" name="Footer Placeholder 6">
            <a:extLst>
              <a:ext uri="{FF2B5EF4-FFF2-40B4-BE49-F238E27FC236}">
                <a16:creationId xmlns:a16="http://schemas.microsoft.com/office/drawing/2014/main" id="{D9DB3CDA-7262-4916-AB00-92A0D42443EA}"/>
              </a:ext>
            </a:extLst>
          </p:cNvPr>
          <p:cNvSpPr>
            <a:spLocks noGrp="1"/>
          </p:cNvSpPr>
          <p:nvPr>
            <p:ph type="ftr" sz="quarter" idx="16"/>
          </p:nvPr>
        </p:nvSpPr>
        <p:spPr/>
        <p:txBody>
          <a:bodyPr/>
          <a:lstStyle/>
          <a:p>
            <a:pPr>
              <a:defRPr/>
            </a:pPr>
            <a:r>
              <a:rPr lang="en-GB"/>
              <a:t>© 2024 TomTom</a:t>
            </a:r>
          </a:p>
        </p:txBody>
      </p:sp>
    </p:spTree>
    <p:extLst>
      <p:ext uri="{BB962C8B-B14F-4D97-AF65-F5344CB8AC3E}">
        <p14:creationId xmlns:p14="http://schemas.microsoft.com/office/powerpoint/2010/main" val="11791123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aphic 1042">
            <a:extLst>
              <a:ext uri="{FF2B5EF4-FFF2-40B4-BE49-F238E27FC236}">
                <a16:creationId xmlns:a16="http://schemas.microsoft.com/office/drawing/2014/main" id="{E4D0D9A4-0721-60F1-371F-4E98192F8F8A}"/>
              </a:ext>
            </a:extLst>
          </p:cNvPr>
          <p:cNvGrpSpPr/>
          <p:nvPr/>
        </p:nvGrpSpPr>
        <p:grpSpPr>
          <a:xfrm>
            <a:off x="5975438" y="5805878"/>
            <a:ext cx="612640" cy="609266"/>
            <a:chOff x="2855800" y="515229"/>
            <a:chExt cx="4412090" cy="4387783"/>
          </a:xfrm>
          <a:solidFill>
            <a:schemeClr val="bg1"/>
          </a:solidFill>
        </p:grpSpPr>
        <p:sp>
          <p:nvSpPr>
            <p:cNvPr id="45" name="Freeform 44">
              <a:extLst>
                <a:ext uri="{FF2B5EF4-FFF2-40B4-BE49-F238E27FC236}">
                  <a16:creationId xmlns:a16="http://schemas.microsoft.com/office/drawing/2014/main" id="{D8FE9F8B-A034-76E6-0B20-B54BB46ED746}"/>
                </a:ext>
              </a:extLst>
            </p:cNvPr>
            <p:cNvSpPr/>
            <p:nvPr/>
          </p:nvSpPr>
          <p:spPr>
            <a:xfrm>
              <a:off x="2879843" y="515229"/>
              <a:ext cx="1226051" cy="1225444"/>
            </a:xfrm>
            <a:custGeom>
              <a:avLst/>
              <a:gdLst>
                <a:gd name="connsiteX0" fmla="*/ 613026 w 1226051"/>
                <a:gd name="connsiteY0" fmla="*/ 1225445 h 1225444"/>
                <a:gd name="connsiteX1" fmla="*/ 567342 w 1226051"/>
                <a:gd name="connsiteY1" fmla="*/ 1180401 h 1225444"/>
                <a:gd name="connsiteX2" fmla="*/ 567342 w 1226051"/>
                <a:gd name="connsiteY2" fmla="*/ 1179784 h 1225444"/>
                <a:gd name="connsiteX3" fmla="*/ 567342 w 1226051"/>
                <a:gd name="connsiteY3" fmla="*/ 1179784 h 1225444"/>
                <a:gd name="connsiteX4" fmla="*/ 45684 w 1226051"/>
                <a:gd name="connsiteY4" fmla="*/ 658383 h 1225444"/>
                <a:gd name="connsiteX5" fmla="*/ 0 w 1226051"/>
                <a:gd name="connsiteY5" fmla="*/ 612722 h 1225444"/>
                <a:gd name="connsiteX6" fmla="*/ 0 w 1226051"/>
                <a:gd name="connsiteY6" fmla="*/ 612722 h 1225444"/>
                <a:gd name="connsiteX7" fmla="*/ 45684 w 1226051"/>
                <a:gd name="connsiteY7" fmla="*/ 567061 h 1225444"/>
                <a:gd name="connsiteX8" fmla="*/ 45684 w 1226051"/>
                <a:gd name="connsiteY8" fmla="*/ 567061 h 1225444"/>
                <a:gd name="connsiteX9" fmla="*/ 45684 w 1226051"/>
                <a:gd name="connsiteY9" fmla="*/ 567061 h 1225444"/>
                <a:gd name="connsiteX10" fmla="*/ 567342 w 1226051"/>
                <a:gd name="connsiteY10" fmla="*/ 45661 h 1225444"/>
                <a:gd name="connsiteX11" fmla="*/ 612408 w 1226051"/>
                <a:gd name="connsiteY11" fmla="*/ 0 h 1225444"/>
                <a:gd name="connsiteX12" fmla="*/ 612408 w 1226051"/>
                <a:gd name="connsiteY12" fmla="*/ 0 h 1225444"/>
                <a:gd name="connsiteX13" fmla="*/ 613026 w 1226051"/>
                <a:gd name="connsiteY13" fmla="*/ 0 h 1225444"/>
                <a:gd name="connsiteX14" fmla="*/ 658709 w 1226051"/>
                <a:gd name="connsiteY14" fmla="*/ 45044 h 1225444"/>
                <a:gd name="connsiteX15" fmla="*/ 658709 w 1226051"/>
                <a:gd name="connsiteY15" fmla="*/ 45044 h 1225444"/>
                <a:gd name="connsiteX16" fmla="*/ 658709 w 1226051"/>
                <a:gd name="connsiteY16" fmla="*/ 45661 h 1225444"/>
                <a:gd name="connsiteX17" fmla="*/ 658709 w 1226051"/>
                <a:gd name="connsiteY17" fmla="*/ 45661 h 1225444"/>
                <a:gd name="connsiteX18" fmla="*/ 1180368 w 1226051"/>
                <a:gd name="connsiteY18" fmla="*/ 567061 h 1225444"/>
                <a:gd name="connsiteX19" fmla="*/ 1226051 w 1226051"/>
                <a:gd name="connsiteY19" fmla="*/ 612105 h 1225444"/>
                <a:gd name="connsiteX20" fmla="*/ 1226051 w 1226051"/>
                <a:gd name="connsiteY20" fmla="*/ 612722 h 1225444"/>
                <a:gd name="connsiteX21" fmla="*/ 1226051 w 1226051"/>
                <a:gd name="connsiteY21" fmla="*/ 612722 h 1225444"/>
                <a:gd name="connsiteX22" fmla="*/ 1180985 w 1226051"/>
                <a:gd name="connsiteY22" fmla="*/ 658383 h 1225444"/>
                <a:gd name="connsiteX23" fmla="*/ 1179750 w 1226051"/>
                <a:gd name="connsiteY23" fmla="*/ 658383 h 1225444"/>
                <a:gd name="connsiteX24" fmla="*/ 658092 w 1226051"/>
                <a:gd name="connsiteY24" fmla="*/ 1179784 h 1225444"/>
                <a:gd name="connsiteX25" fmla="*/ 613026 w 1226051"/>
                <a:gd name="connsiteY25" fmla="*/ 1225445 h 1225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26051" h="1225444">
                  <a:moveTo>
                    <a:pt x="613026" y="1225445"/>
                  </a:moveTo>
                  <a:cubicBezTo>
                    <a:pt x="587715" y="1225445"/>
                    <a:pt x="567342" y="1205699"/>
                    <a:pt x="567342" y="1180401"/>
                  </a:cubicBezTo>
                  <a:lnTo>
                    <a:pt x="567342" y="1179784"/>
                  </a:lnTo>
                  <a:lnTo>
                    <a:pt x="567342" y="1179784"/>
                  </a:lnTo>
                  <a:cubicBezTo>
                    <a:pt x="566725" y="892242"/>
                    <a:pt x="333985" y="659001"/>
                    <a:pt x="45684" y="658383"/>
                  </a:cubicBezTo>
                  <a:cubicBezTo>
                    <a:pt x="20373" y="658383"/>
                    <a:pt x="0" y="638021"/>
                    <a:pt x="0" y="612722"/>
                  </a:cubicBezTo>
                  <a:lnTo>
                    <a:pt x="0" y="612722"/>
                  </a:lnTo>
                  <a:cubicBezTo>
                    <a:pt x="0" y="587424"/>
                    <a:pt x="20373" y="567061"/>
                    <a:pt x="45684" y="567061"/>
                  </a:cubicBezTo>
                  <a:lnTo>
                    <a:pt x="45684" y="567061"/>
                  </a:lnTo>
                  <a:lnTo>
                    <a:pt x="45684" y="567061"/>
                  </a:lnTo>
                  <a:cubicBezTo>
                    <a:pt x="333367" y="566444"/>
                    <a:pt x="566725" y="333203"/>
                    <a:pt x="567342" y="45661"/>
                  </a:cubicBezTo>
                  <a:cubicBezTo>
                    <a:pt x="567342" y="20362"/>
                    <a:pt x="587715" y="0"/>
                    <a:pt x="612408" y="0"/>
                  </a:cubicBezTo>
                  <a:lnTo>
                    <a:pt x="612408" y="0"/>
                  </a:lnTo>
                  <a:lnTo>
                    <a:pt x="613026" y="0"/>
                  </a:lnTo>
                  <a:cubicBezTo>
                    <a:pt x="638337" y="0"/>
                    <a:pt x="658709" y="19745"/>
                    <a:pt x="658709" y="45044"/>
                  </a:cubicBezTo>
                  <a:lnTo>
                    <a:pt x="658709" y="45044"/>
                  </a:lnTo>
                  <a:lnTo>
                    <a:pt x="658709" y="45661"/>
                  </a:lnTo>
                  <a:lnTo>
                    <a:pt x="658709" y="45661"/>
                  </a:lnTo>
                  <a:cubicBezTo>
                    <a:pt x="659327" y="333203"/>
                    <a:pt x="892067" y="566444"/>
                    <a:pt x="1180368" y="567061"/>
                  </a:cubicBezTo>
                  <a:cubicBezTo>
                    <a:pt x="1205679" y="567061"/>
                    <a:pt x="1226051" y="586807"/>
                    <a:pt x="1226051" y="612105"/>
                  </a:cubicBezTo>
                  <a:lnTo>
                    <a:pt x="1226051" y="612722"/>
                  </a:lnTo>
                  <a:lnTo>
                    <a:pt x="1226051" y="612722"/>
                  </a:lnTo>
                  <a:cubicBezTo>
                    <a:pt x="1226051" y="638021"/>
                    <a:pt x="1205679" y="658383"/>
                    <a:pt x="1180985" y="658383"/>
                  </a:cubicBezTo>
                  <a:lnTo>
                    <a:pt x="1179750" y="658383"/>
                  </a:lnTo>
                  <a:cubicBezTo>
                    <a:pt x="892067" y="658383"/>
                    <a:pt x="658709" y="891625"/>
                    <a:pt x="658092" y="1179784"/>
                  </a:cubicBezTo>
                  <a:cubicBezTo>
                    <a:pt x="658709" y="1204466"/>
                    <a:pt x="638337" y="1224828"/>
                    <a:pt x="613026" y="1225445"/>
                  </a:cubicBezTo>
                  <a:close/>
                </a:path>
              </a:pathLst>
            </a:custGeom>
            <a:grpFill/>
            <a:ln w="6173" cap="flat">
              <a:noFill/>
              <a:prstDash val="solid"/>
              <a:miter/>
            </a:ln>
          </p:spPr>
          <p:txBody>
            <a:bodyPr rtlCol="0" anchor="ctr"/>
            <a:lstStyle/>
            <a:p>
              <a:endParaRPr lang="en-NL"/>
            </a:p>
          </p:txBody>
        </p:sp>
        <p:sp>
          <p:nvSpPr>
            <p:cNvPr id="46" name="Freeform 45">
              <a:extLst>
                <a:ext uri="{FF2B5EF4-FFF2-40B4-BE49-F238E27FC236}">
                  <a16:creationId xmlns:a16="http://schemas.microsoft.com/office/drawing/2014/main" id="{49F2335B-7AF9-B112-B86B-9B962A341AF7}"/>
                </a:ext>
              </a:extLst>
            </p:cNvPr>
            <p:cNvSpPr/>
            <p:nvPr/>
          </p:nvSpPr>
          <p:spPr>
            <a:xfrm>
              <a:off x="6287599" y="3923768"/>
              <a:ext cx="979729" cy="979244"/>
            </a:xfrm>
            <a:custGeom>
              <a:avLst/>
              <a:gdLst>
                <a:gd name="connsiteX0" fmla="*/ 490173 w 979729"/>
                <a:gd name="connsiteY0" fmla="*/ 979245 h 979244"/>
                <a:gd name="connsiteX1" fmla="*/ 453750 w 979729"/>
                <a:gd name="connsiteY1" fmla="*/ 942840 h 979244"/>
                <a:gd name="connsiteX2" fmla="*/ 453750 w 979729"/>
                <a:gd name="connsiteY2" fmla="*/ 942840 h 979244"/>
                <a:gd name="connsiteX3" fmla="*/ 36423 w 979729"/>
                <a:gd name="connsiteY3" fmla="*/ 525719 h 979244"/>
                <a:gd name="connsiteX4" fmla="*/ 0 w 979729"/>
                <a:gd name="connsiteY4" fmla="*/ 489314 h 979244"/>
                <a:gd name="connsiteX5" fmla="*/ 0 w 979729"/>
                <a:gd name="connsiteY5" fmla="*/ 489314 h 979244"/>
                <a:gd name="connsiteX6" fmla="*/ 36423 w 979729"/>
                <a:gd name="connsiteY6" fmla="*/ 452908 h 979244"/>
                <a:gd name="connsiteX7" fmla="*/ 36423 w 979729"/>
                <a:gd name="connsiteY7" fmla="*/ 452908 h 979244"/>
                <a:gd name="connsiteX8" fmla="*/ 36423 w 979729"/>
                <a:gd name="connsiteY8" fmla="*/ 452908 h 979244"/>
                <a:gd name="connsiteX9" fmla="*/ 453133 w 979729"/>
                <a:gd name="connsiteY9" fmla="*/ 36405 h 979244"/>
                <a:gd name="connsiteX10" fmla="*/ 489556 w 979729"/>
                <a:gd name="connsiteY10" fmla="*/ 0 h 979244"/>
                <a:gd name="connsiteX11" fmla="*/ 489556 w 979729"/>
                <a:gd name="connsiteY11" fmla="*/ 0 h 979244"/>
                <a:gd name="connsiteX12" fmla="*/ 525979 w 979729"/>
                <a:gd name="connsiteY12" fmla="*/ 36405 h 979244"/>
                <a:gd name="connsiteX13" fmla="*/ 525979 w 979729"/>
                <a:gd name="connsiteY13" fmla="*/ 36405 h 979244"/>
                <a:gd name="connsiteX14" fmla="*/ 943306 w 979729"/>
                <a:gd name="connsiteY14" fmla="*/ 453526 h 979244"/>
                <a:gd name="connsiteX15" fmla="*/ 979730 w 979729"/>
                <a:gd name="connsiteY15" fmla="*/ 489931 h 979244"/>
                <a:gd name="connsiteX16" fmla="*/ 943306 w 979729"/>
                <a:gd name="connsiteY16" fmla="*/ 526337 h 979244"/>
                <a:gd name="connsiteX17" fmla="*/ 943306 w 979729"/>
                <a:gd name="connsiteY17" fmla="*/ 526337 h 979244"/>
                <a:gd name="connsiteX18" fmla="*/ 943306 w 979729"/>
                <a:gd name="connsiteY18" fmla="*/ 526337 h 979244"/>
                <a:gd name="connsiteX19" fmla="*/ 525979 w 979729"/>
                <a:gd name="connsiteY19" fmla="*/ 943457 h 979244"/>
                <a:gd name="connsiteX20" fmla="*/ 490173 w 979729"/>
                <a:gd name="connsiteY20" fmla="*/ 979245 h 97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79729" h="979244">
                  <a:moveTo>
                    <a:pt x="490173" y="979245"/>
                  </a:moveTo>
                  <a:cubicBezTo>
                    <a:pt x="469801" y="979245"/>
                    <a:pt x="453750" y="963202"/>
                    <a:pt x="453750" y="942840"/>
                  </a:cubicBezTo>
                  <a:lnTo>
                    <a:pt x="453750" y="942840"/>
                  </a:lnTo>
                  <a:cubicBezTo>
                    <a:pt x="453750" y="712683"/>
                    <a:pt x="266694" y="526337"/>
                    <a:pt x="36423" y="525719"/>
                  </a:cubicBezTo>
                  <a:cubicBezTo>
                    <a:pt x="16051" y="525719"/>
                    <a:pt x="0" y="509676"/>
                    <a:pt x="0" y="489314"/>
                  </a:cubicBezTo>
                  <a:lnTo>
                    <a:pt x="0" y="489314"/>
                  </a:lnTo>
                  <a:cubicBezTo>
                    <a:pt x="0" y="468952"/>
                    <a:pt x="16051" y="452908"/>
                    <a:pt x="36423" y="452908"/>
                  </a:cubicBezTo>
                  <a:lnTo>
                    <a:pt x="36423" y="452908"/>
                  </a:lnTo>
                  <a:lnTo>
                    <a:pt x="36423" y="452908"/>
                  </a:lnTo>
                  <a:cubicBezTo>
                    <a:pt x="266694" y="452908"/>
                    <a:pt x="453133" y="266562"/>
                    <a:pt x="453133" y="36405"/>
                  </a:cubicBezTo>
                  <a:cubicBezTo>
                    <a:pt x="453133" y="16043"/>
                    <a:pt x="469801" y="0"/>
                    <a:pt x="489556" y="0"/>
                  </a:cubicBezTo>
                  <a:lnTo>
                    <a:pt x="489556" y="0"/>
                  </a:lnTo>
                  <a:cubicBezTo>
                    <a:pt x="509929" y="0"/>
                    <a:pt x="525979" y="16660"/>
                    <a:pt x="525979" y="36405"/>
                  </a:cubicBezTo>
                  <a:lnTo>
                    <a:pt x="525979" y="36405"/>
                  </a:lnTo>
                  <a:cubicBezTo>
                    <a:pt x="525979" y="266562"/>
                    <a:pt x="713036" y="452908"/>
                    <a:pt x="943306" y="453526"/>
                  </a:cubicBezTo>
                  <a:cubicBezTo>
                    <a:pt x="963679" y="453526"/>
                    <a:pt x="979730" y="469569"/>
                    <a:pt x="979730" y="489931"/>
                  </a:cubicBezTo>
                  <a:cubicBezTo>
                    <a:pt x="979730" y="510293"/>
                    <a:pt x="963679" y="526337"/>
                    <a:pt x="943306" y="526337"/>
                  </a:cubicBezTo>
                  <a:lnTo>
                    <a:pt x="943306" y="526337"/>
                  </a:lnTo>
                  <a:lnTo>
                    <a:pt x="943306" y="526337"/>
                  </a:lnTo>
                  <a:cubicBezTo>
                    <a:pt x="713036" y="526337"/>
                    <a:pt x="526597" y="713300"/>
                    <a:pt x="525979" y="943457"/>
                  </a:cubicBezTo>
                  <a:cubicBezTo>
                    <a:pt x="526597" y="962585"/>
                    <a:pt x="510546" y="979245"/>
                    <a:pt x="490173" y="979245"/>
                  </a:cubicBezTo>
                  <a:close/>
                </a:path>
              </a:pathLst>
            </a:custGeom>
            <a:grpFill/>
            <a:ln w="6173" cap="flat">
              <a:noFill/>
              <a:prstDash val="solid"/>
              <a:miter/>
            </a:ln>
          </p:spPr>
          <p:txBody>
            <a:bodyPr rtlCol="0" anchor="ctr"/>
            <a:lstStyle/>
            <a:p>
              <a:endParaRPr lang="en-NL"/>
            </a:p>
          </p:txBody>
        </p:sp>
        <p:sp>
          <p:nvSpPr>
            <p:cNvPr id="47" name="Freeform 46">
              <a:extLst>
                <a:ext uri="{FF2B5EF4-FFF2-40B4-BE49-F238E27FC236}">
                  <a16:creationId xmlns:a16="http://schemas.microsoft.com/office/drawing/2014/main" id="{29BE9297-59EF-FE8B-E082-48D412527267}"/>
                </a:ext>
              </a:extLst>
            </p:cNvPr>
            <p:cNvSpPr/>
            <p:nvPr/>
          </p:nvSpPr>
          <p:spPr>
            <a:xfrm>
              <a:off x="3468684" y="1105629"/>
              <a:ext cx="3186928" cy="3184766"/>
            </a:xfrm>
            <a:custGeom>
              <a:avLst/>
              <a:gdLst>
                <a:gd name="connsiteX0" fmla="*/ 3143023 w 3186928"/>
                <a:gd name="connsiteY0" fmla="*/ 1222468 h 3184768"/>
                <a:gd name="connsiteX1" fmla="*/ 1963890 w 3186928"/>
                <a:gd name="connsiteY1" fmla="*/ 3140851 h 3184768"/>
                <a:gd name="connsiteX2" fmla="*/ 43940 w 3186928"/>
                <a:gd name="connsiteY2" fmla="*/ 1962301 h 3184768"/>
                <a:gd name="connsiteX3" fmla="*/ 1223073 w 3186928"/>
                <a:gd name="connsiteY3" fmla="*/ 43918 h 3184768"/>
                <a:gd name="connsiteX4" fmla="*/ 1223073 w 3186928"/>
                <a:gd name="connsiteY4" fmla="*/ 43918 h 3184768"/>
                <a:gd name="connsiteX5" fmla="*/ 3143023 w 3186928"/>
                <a:gd name="connsiteY5" fmla="*/ 1222468 h 3184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6928" h="3184768">
                  <a:moveTo>
                    <a:pt x="3143023" y="1222468"/>
                  </a:moveTo>
                  <a:cubicBezTo>
                    <a:pt x="3347364" y="2077688"/>
                    <a:pt x="2818915" y="2936610"/>
                    <a:pt x="1963890" y="3140851"/>
                  </a:cubicBezTo>
                  <a:cubicBezTo>
                    <a:pt x="1108864" y="3345091"/>
                    <a:pt x="248282" y="2817521"/>
                    <a:pt x="43940" y="1962301"/>
                  </a:cubicBezTo>
                  <a:cubicBezTo>
                    <a:pt x="-160402" y="1107081"/>
                    <a:pt x="367430" y="248159"/>
                    <a:pt x="1223073" y="43918"/>
                  </a:cubicBezTo>
                  <a:lnTo>
                    <a:pt x="1223073" y="43918"/>
                  </a:lnTo>
                  <a:cubicBezTo>
                    <a:pt x="2078716" y="-160323"/>
                    <a:pt x="2938063" y="367248"/>
                    <a:pt x="3143023" y="1222468"/>
                  </a:cubicBezTo>
                  <a:close/>
                </a:path>
              </a:pathLst>
            </a:custGeom>
            <a:grpFill/>
            <a:ln w="6173" cap="flat">
              <a:noFill/>
              <a:prstDash val="solid"/>
              <a:miter/>
            </a:ln>
          </p:spPr>
          <p:txBody>
            <a:bodyPr rtlCol="0" anchor="ctr"/>
            <a:lstStyle/>
            <a:p>
              <a:endParaRPr lang="en-NL"/>
            </a:p>
          </p:txBody>
        </p:sp>
        <p:grpSp>
          <p:nvGrpSpPr>
            <p:cNvPr id="48" name="Graphic 1042">
              <a:extLst>
                <a:ext uri="{FF2B5EF4-FFF2-40B4-BE49-F238E27FC236}">
                  <a16:creationId xmlns:a16="http://schemas.microsoft.com/office/drawing/2014/main" id="{5F1480F0-5007-065F-A7ED-18FFDBA6F60E}"/>
                </a:ext>
              </a:extLst>
            </p:cNvPr>
            <p:cNvGrpSpPr/>
            <p:nvPr/>
          </p:nvGrpSpPr>
          <p:grpSpPr>
            <a:xfrm>
              <a:off x="3446756" y="1606870"/>
              <a:ext cx="3184319" cy="2170257"/>
              <a:chOff x="3446756" y="1606870"/>
              <a:chExt cx="3184319" cy="2170257"/>
            </a:xfrm>
            <a:grpFill/>
          </p:grpSpPr>
          <p:sp>
            <p:nvSpPr>
              <p:cNvPr id="50" name="Freeform 49">
                <a:extLst>
                  <a:ext uri="{FF2B5EF4-FFF2-40B4-BE49-F238E27FC236}">
                    <a16:creationId xmlns:a16="http://schemas.microsoft.com/office/drawing/2014/main" id="{CB499D2B-E016-779E-D734-49245E83B288}"/>
                  </a:ext>
                </a:extLst>
              </p:cNvPr>
              <p:cNvSpPr/>
              <p:nvPr/>
            </p:nvSpPr>
            <p:spPr>
              <a:xfrm>
                <a:off x="3446756" y="2466309"/>
                <a:ext cx="1200150" cy="1310818"/>
              </a:xfrm>
              <a:custGeom>
                <a:avLst/>
                <a:gdLst>
                  <a:gd name="connsiteX0" fmla="*/ 761000 w 1200150"/>
                  <a:gd name="connsiteY0" fmla="*/ 1310602 h 1310818"/>
                  <a:gd name="connsiteX1" fmla="*/ 1199934 w 1200150"/>
                  <a:gd name="connsiteY1" fmla="*/ 899653 h 1310818"/>
                  <a:gd name="connsiteX2" fmla="*/ 788781 w 1200150"/>
                  <a:gd name="connsiteY2" fmla="*/ 460936 h 1310818"/>
                  <a:gd name="connsiteX3" fmla="*/ 783225 w 1200150"/>
                  <a:gd name="connsiteY3" fmla="*/ 460936 h 1310818"/>
                  <a:gd name="connsiteX4" fmla="*/ 762235 w 1200150"/>
                  <a:gd name="connsiteY4" fmla="*/ 460936 h 1310818"/>
                  <a:gd name="connsiteX5" fmla="*/ 764087 w 1200150"/>
                  <a:gd name="connsiteY5" fmla="*/ 424531 h 1310818"/>
                  <a:gd name="connsiteX6" fmla="*/ 333179 w 1200150"/>
                  <a:gd name="connsiteY6" fmla="*/ 6 h 1310818"/>
                  <a:gd name="connsiteX7" fmla="*/ 14010 w 1200150"/>
                  <a:gd name="connsiteY7" fmla="*/ 6 h 1310818"/>
                  <a:gd name="connsiteX8" fmla="*/ 428250 w 1200150"/>
                  <a:gd name="connsiteY8" fmla="*/ 1310602 h 1310818"/>
                  <a:gd name="connsiteX9" fmla="*/ 761000 w 1200150"/>
                  <a:gd name="connsiteY9" fmla="*/ 1310602 h 1310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00150" h="1310818">
                    <a:moveTo>
                      <a:pt x="761000" y="1310602"/>
                    </a:moveTo>
                    <a:cubicBezTo>
                      <a:pt x="995592" y="1318007"/>
                      <a:pt x="1191909" y="1134129"/>
                      <a:pt x="1199934" y="899653"/>
                    </a:cubicBezTo>
                    <a:cubicBezTo>
                      <a:pt x="1207342" y="665177"/>
                      <a:pt x="1023373" y="468958"/>
                      <a:pt x="788781" y="460936"/>
                    </a:cubicBezTo>
                    <a:cubicBezTo>
                      <a:pt x="786929" y="460936"/>
                      <a:pt x="785077" y="460936"/>
                      <a:pt x="783225" y="460936"/>
                    </a:cubicBezTo>
                    <a:cubicBezTo>
                      <a:pt x="776434" y="460936"/>
                      <a:pt x="769026" y="460936"/>
                      <a:pt x="762235" y="460936"/>
                    </a:cubicBezTo>
                    <a:cubicBezTo>
                      <a:pt x="763470" y="448595"/>
                      <a:pt x="764087" y="436871"/>
                      <a:pt x="764087" y="424531"/>
                    </a:cubicBezTo>
                    <a:cubicBezTo>
                      <a:pt x="762235" y="188204"/>
                      <a:pt x="569005" y="-1228"/>
                      <a:pt x="333179" y="6"/>
                    </a:cubicBezTo>
                    <a:lnTo>
                      <a:pt x="14010" y="6"/>
                    </a:lnTo>
                    <a:cubicBezTo>
                      <a:pt x="-48959" y="476362"/>
                      <a:pt x="102291" y="956421"/>
                      <a:pt x="428250" y="1310602"/>
                    </a:cubicBezTo>
                    <a:lnTo>
                      <a:pt x="761000" y="1310602"/>
                    </a:lnTo>
                    <a:close/>
                  </a:path>
                </a:pathLst>
              </a:custGeom>
              <a:grpFill/>
              <a:ln w="6173" cap="flat">
                <a:noFill/>
                <a:prstDash val="solid"/>
                <a:miter/>
              </a:ln>
            </p:spPr>
            <p:txBody>
              <a:bodyPr rtlCol="0" anchor="ctr"/>
              <a:lstStyle/>
              <a:p>
                <a:endParaRPr lang="en-NL"/>
              </a:p>
            </p:txBody>
          </p:sp>
          <p:sp>
            <p:nvSpPr>
              <p:cNvPr id="51" name="Freeform 50">
                <a:extLst>
                  <a:ext uri="{FF2B5EF4-FFF2-40B4-BE49-F238E27FC236}">
                    <a16:creationId xmlns:a16="http://schemas.microsoft.com/office/drawing/2014/main" id="{ACE386AE-EC98-7BEB-303E-F2FDAC169F99}"/>
                  </a:ext>
                </a:extLst>
              </p:cNvPr>
              <p:cNvSpPr/>
              <p:nvPr/>
            </p:nvSpPr>
            <p:spPr>
              <a:xfrm>
                <a:off x="5088709" y="1606870"/>
                <a:ext cx="1542366" cy="1342000"/>
              </a:xfrm>
              <a:custGeom>
                <a:avLst/>
                <a:gdLst>
                  <a:gd name="connsiteX0" fmla="*/ 1542135 w 1542366"/>
                  <a:gd name="connsiteY0" fmla="*/ 794656 h 1342000"/>
                  <a:gd name="connsiteX1" fmla="*/ 1540283 w 1542366"/>
                  <a:gd name="connsiteY1" fmla="*/ 782932 h 1342000"/>
                  <a:gd name="connsiteX2" fmla="*/ 1175431 w 1542366"/>
                  <a:gd name="connsiteY2" fmla="*/ 35694 h 1342000"/>
                  <a:gd name="connsiteX3" fmla="*/ 529686 w 1542366"/>
                  <a:gd name="connsiteY3" fmla="*/ 311512 h 1342000"/>
                  <a:gd name="connsiteX4" fmla="*/ 521043 w 1542366"/>
                  <a:gd name="connsiteY4" fmla="*/ 334342 h 1342000"/>
                  <a:gd name="connsiteX5" fmla="*/ 503757 w 1542366"/>
                  <a:gd name="connsiteY5" fmla="*/ 443559 h 1342000"/>
                  <a:gd name="connsiteX6" fmla="*/ 451901 w 1542366"/>
                  <a:gd name="connsiteY6" fmla="*/ 440474 h 1342000"/>
                  <a:gd name="connsiteX7" fmla="*/ 2 w 1542366"/>
                  <a:gd name="connsiteY7" fmla="*/ 889680 h 1342000"/>
                  <a:gd name="connsiteX8" fmla="*/ 301268 w 1542366"/>
                  <a:gd name="connsiteY8" fmla="*/ 1316056 h 1342000"/>
                  <a:gd name="connsiteX9" fmla="*/ 442023 w 1542366"/>
                  <a:gd name="connsiteY9" fmla="*/ 1341972 h 1342000"/>
                  <a:gd name="connsiteX10" fmla="*/ 968620 w 1542366"/>
                  <a:gd name="connsiteY10" fmla="*/ 1341972 h 1342000"/>
                  <a:gd name="connsiteX11" fmla="*/ 1542135 w 1542366"/>
                  <a:gd name="connsiteY11" fmla="*/ 794656 h 134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42366" h="1342000">
                    <a:moveTo>
                      <a:pt x="1542135" y="794656"/>
                    </a:moveTo>
                    <a:cubicBezTo>
                      <a:pt x="1542753" y="790953"/>
                      <a:pt x="1542135" y="786634"/>
                      <a:pt x="1540283" y="782932"/>
                    </a:cubicBezTo>
                    <a:cubicBezTo>
                      <a:pt x="1489044" y="505263"/>
                      <a:pt x="1362488" y="246722"/>
                      <a:pt x="1175431" y="35694"/>
                    </a:cubicBezTo>
                    <a:cubicBezTo>
                      <a:pt x="921084" y="-66118"/>
                      <a:pt x="631548" y="57291"/>
                      <a:pt x="529686" y="311512"/>
                    </a:cubicBezTo>
                    <a:cubicBezTo>
                      <a:pt x="526599" y="318916"/>
                      <a:pt x="524130" y="326938"/>
                      <a:pt x="521043" y="334342"/>
                    </a:cubicBezTo>
                    <a:cubicBezTo>
                      <a:pt x="510548" y="370131"/>
                      <a:pt x="504992" y="406536"/>
                      <a:pt x="503757" y="443559"/>
                    </a:cubicBezTo>
                    <a:cubicBezTo>
                      <a:pt x="486472" y="441708"/>
                      <a:pt x="469186" y="440474"/>
                      <a:pt x="451901" y="440474"/>
                    </a:cubicBezTo>
                    <a:cubicBezTo>
                      <a:pt x="203109" y="439857"/>
                      <a:pt x="620" y="641012"/>
                      <a:pt x="2" y="889680"/>
                    </a:cubicBezTo>
                    <a:cubicBezTo>
                      <a:pt x="-615" y="1080963"/>
                      <a:pt x="120385" y="1252500"/>
                      <a:pt x="301268" y="1316056"/>
                    </a:cubicBezTo>
                    <a:cubicBezTo>
                      <a:pt x="345717" y="1333333"/>
                      <a:pt x="393870" y="1342589"/>
                      <a:pt x="442023" y="1341972"/>
                    </a:cubicBezTo>
                    <a:lnTo>
                      <a:pt x="968620" y="1341972"/>
                    </a:lnTo>
                    <a:cubicBezTo>
                      <a:pt x="1179753" y="1182158"/>
                      <a:pt x="1372365" y="998896"/>
                      <a:pt x="1542135" y="794656"/>
                    </a:cubicBezTo>
                    <a:close/>
                  </a:path>
                </a:pathLst>
              </a:custGeom>
              <a:grpFill/>
              <a:ln w="6173" cap="flat">
                <a:noFill/>
                <a:prstDash val="solid"/>
                <a:miter/>
              </a:ln>
            </p:spPr>
            <p:txBody>
              <a:bodyPr rtlCol="0" anchor="ctr"/>
              <a:lstStyle/>
              <a:p>
                <a:endParaRPr lang="en-NL"/>
              </a:p>
            </p:txBody>
          </p:sp>
        </p:grpSp>
        <p:sp>
          <p:nvSpPr>
            <p:cNvPr id="49" name="Freeform 48">
              <a:extLst>
                <a:ext uri="{FF2B5EF4-FFF2-40B4-BE49-F238E27FC236}">
                  <a16:creationId xmlns:a16="http://schemas.microsoft.com/office/drawing/2014/main" id="{53A86757-35E7-DBF1-7DE3-15895E2DC1B2}"/>
                </a:ext>
              </a:extLst>
            </p:cNvPr>
            <p:cNvSpPr/>
            <p:nvPr/>
          </p:nvSpPr>
          <p:spPr>
            <a:xfrm>
              <a:off x="2855800" y="1044778"/>
              <a:ext cx="4412090" cy="3190591"/>
            </a:xfrm>
            <a:custGeom>
              <a:avLst/>
              <a:gdLst>
                <a:gd name="connsiteX0" fmla="*/ 4331891 w 4412090"/>
                <a:gd name="connsiteY0" fmla="*/ 323820 h 3190591"/>
                <a:gd name="connsiteX1" fmla="*/ 3253386 w 4412090"/>
                <a:gd name="connsiteY1" fmla="*/ 25789 h 3190591"/>
                <a:gd name="connsiteX2" fmla="*/ 2713207 w 4412090"/>
                <a:gd name="connsiteY2" fmla="*/ 143027 h 3190591"/>
                <a:gd name="connsiteX3" fmla="*/ 3109544 w 4412090"/>
                <a:gd name="connsiteY3" fmla="*/ 341714 h 3190591"/>
                <a:gd name="connsiteX4" fmla="*/ 3295365 w 4412090"/>
                <a:gd name="connsiteY4" fmla="*/ 302224 h 3190591"/>
                <a:gd name="connsiteX5" fmla="*/ 3581814 w 4412090"/>
                <a:gd name="connsiteY5" fmla="*/ 279393 h 3190591"/>
                <a:gd name="connsiteX6" fmla="*/ 4090508 w 4412090"/>
                <a:gd name="connsiteY6" fmla="*/ 467591 h 3190591"/>
                <a:gd name="connsiteX7" fmla="*/ 4090508 w 4412090"/>
                <a:gd name="connsiteY7" fmla="*/ 467591 h 3190591"/>
                <a:gd name="connsiteX8" fmla="*/ 3860855 w 4412090"/>
                <a:gd name="connsiteY8" fmla="*/ 1245681 h 3190591"/>
                <a:gd name="connsiteX9" fmla="*/ 2628013 w 4412090"/>
                <a:gd name="connsiteY9" fmla="*/ 2296503 h 3190591"/>
                <a:gd name="connsiteX10" fmla="*/ 1116130 w 4412090"/>
                <a:gd name="connsiteY10" fmla="*/ 2883309 h 3190591"/>
                <a:gd name="connsiteX11" fmla="*/ 320369 w 4412090"/>
                <a:gd name="connsiteY11" fmla="*/ 2718559 h 3190591"/>
                <a:gd name="connsiteX12" fmla="*/ 550640 w 4412090"/>
                <a:gd name="connsiteY12" fmla="*/ 1941704 h 3190591"/>
                <a:gd name="connsiteX13" fmla="*/ 622870 w 4412090"/>
                <a:gd name="connsiteY13" fmla="*/ 1839892 h 3190591"/>
                <a:gd name="connsiteX14" fmla="*/ 629660 w 4412090"/>
                <a:gd name="connsiteY14" fmla="*/ 1417218 h 3190591"/>
                <a:gd name="connsiteX15" fmla="*/ 325926 w 4412090"/>
                <a:gd name="connsiteY15" fmla="*/ 1773251 h 3190591"/>
                <a:gd name="connsiteX16" fmla="*/ 80221 w 4412090"/>
                <a:gd name="connsiteY16" fmla="*/ 2861096 h 3190591"/>
                <a:gd name="connsiteX17" fmla="*/ 832768 w 4412090"/>
                <a:gd name="connsiteY17" fmla="*/ 3185043 h 3190591"/>
                <a:gd name="connsiteX18" fmla="*/ 1157492 w 4412090"/>
                <a:gd name="connsiteY18" fmla="*/ 3159127 h 3190591"/>
                <a:gd name="connsiteX19" fmla="*/ 2771855 w 4412090"/>
                <a:gd name="connsiteY19" fmla="*/ 2536532 h 3190591"/>
                <a:gd name="connsiteX20" fmla="*/ 4085570 w 4412090"/>
                <a:gd name="connsiteY20" fmla="*/ 1412899 h 3190591"/>
                <a:gd name="connsiteX21" fmla="*/ 4331891 w 4412090"/>
                <a:gd name="connsiteY21" fmla="*/ 323820 h 3190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412090" h="3190591">
                  <a:moveTo>
                    <a:pt x="4331891" y="323820"/>
                  </a:moveTo>
                  <a:cubicBezTo>
                    <a:pt x="4168294" y="52322"/>
                    <a:pt x="3786774" y="-53809"/>
                    <a:pt x="3253386" y="25789"/>
                  </a:cubicBezTo>
                  <a:cubicBezTo>
                    <a:pt x="3070651" y="51705"/>
                    <a:pt x="2889768" y="90579"/>
                    <a:pt x="2713207" y="143027"/>
                  </a:cubicBezTo>
                  <a:cubicBezTo>
                    <a:pt x="2853345" y="191773"/>
                    <a:pt x="2987309" y="258414"/>
                    <a:pt x="3109544" y="341714"/>
                  </a:cubicBezTo>
                  <a:cubicBezTo>
                    <a:pt x="3171896" y="328140"/>
                    <a:pt x="3234865" y="311479"/>
                    <a:pt x="3295365" y="302224"/>
                  </a:cubicBezTo>
                  <a:cubicBezTo>
                    <a:pt x="3389819" y="287415"/>
                    <a:pt x="3485508" y="280010"/>
                    <a:pt x="3581814" y="279393"/>
                  </a:cubicBezTo>
                  <a:cubicBezTo>
                    <a:pt x="3771957" y="252243"/>
                    <a:pt x="3963335" y="322586"/>
                    <a:pt x="4090508" y="467591"/>
                  </a:cubicBezTo>
                  <a:lnTo>
                    <a:pt x="4090508" y="467591"/>
                  </a:lnTo>
                  <a:cubicBezTo>
                    <a:pt x="4189901" y="632958"/>
                    <a:pt x="4105942" y="916180"/>
                    <a:pt x="3860855" y="1245681"/>
                  </a:cubicBezTo>
                  <a:cubicBezTo>
                    <a:pt x="3519462" y="1670205"/>
                    <a:pt x="3101518" y="2026855"/>
                    <a:pt x="2628013" y="2296503"/>
                  </a:cubicBezTo>
                  <a:cubicBezTo>
                    <a:pt x="2165620" y="2585278"/>
                    <a:pt x="1652605" y="2783966"/>
                    <a:pt x="1116130" y="2883309"/>
                  </a:cubicBezTo>
                  <a:cubicBezTo>
                    <a:pt x="709916" y="2943780"/>
                    <a:pt x="419762" y="2883309"/>
                    <a:pt x="320369" y="2718559"/>
                  </a:cubicBezTo>
                  <a:cubicBezTo>
                    <a:pt x="220977" y="2553809"/>
                    <a:pt x="304936" y="2269970"/>
                    <a:pt x="550640" y="1941704"/>
                  </a:cubicBezTo>
                  <a:cubicBezTo>
                    <a:pt x="580890" y="1900979"/>
                    <a:pt x="588298" y="1881234"/>
                    <a:pt x="622870" y="1839892"/>
                  </a:cubicBezTo>
                  <a:cubicBezTo>
                    <a:pt x="606819" y="1699206"/>
                    <a:pt x="608671" y="1557287"/>
                    <a:pt x="629660" y="1417218"/>
                  </a:cubicBezTo>
                  <a:cubicBezTo>
                    <a:pt x="519155" y="1527669"/>
                    <a:pt x="417910" y="1646758"/>
                    <a:pt x="325926" y="1773251"/>
                  </a:cubicBezTo>
                  <a:cubicBezTo>
                    <a:pt x="4288" y="2202712"/>
                    <a:pt x="-82758" y="2589597"/>
                    <a:pt x="80221" y="2861096"/>
                  </a:cubicBezTo>
                  <a:cubicBezTo>
                    <a:pt x="255548" y="3095572"/>
                    <a:pt x="541997" y="3218980"/>
                    <a:pt x="832768" y="3185043"/>
                  </a:cubicBezTo>
                  <a:cubicBezTo>
                    <a:pt x="941421" y="3184426"/>
                    <a:pt x="1050074" y="3175787"/>
                    <a:pt x="1157492" y="3159127"/>
                  </a:cubicBezTo>
                  <a:cubicBezTo>
                    <a:pt x="1729773" y="3054847"/>
                    <a:pt x="2277360" y="2843819"/>
                    <a:pt x="2771855" y="2536532"/>
                  </a:cubicBezTo>
                  <a:cubicBezTo>
                    <a:pt x="3276228" y="2247756"/>
                    <a:pt x="3721952" y="1866424"/>
                    <a:pt x="4085570" y="1412899"/>
                  </a:cubicBezTo>
                  <a:cubicBezTo>
                    <a:pt x="4407825" y="982204"/>
                    <a:pt x="4494871" y="595319"/>
                    <a:pt x="4331891" y="323820"/>
                  </a:cubicBezTo>
                  <a:close/>
                </a:path>
              </a:pathLst>
            </a:custGeom>
            <a:grpFill/>
            <a:ln w="6173" cap="flat">
              <a:noFill/>
              <a:prstDash val="solid"/>
              <a:miter/>
            </a:ln>
          </p:spPr>
          <p:txBody>
            <a:bodyPr rtlCol="0" anchor="ctr"/>
            <a:lstStyle/>
            <a:p>
              <a:endParaRPr lang="en-NL"/>
            </a:p>
          </p:txBody>
        </p:sp>
      </p:grpSp>
      <p:grpSp>
        <p:nvGrpSpPr>
          <p:cNvPr id="52" name="Group 51">
            <a:extLst>
              <a:ext uri="{FF2B5EF4-FFF2-40B4-BE49-F238E27FC236}">
                <a16:creationId xmlns:a16="http://schemas.microsoft.com/office/drawing/2014/main" id="{293368FB-0B2E-4D2E-B98F-C9B252887D56}"/>
              </a:ext>
            </a:extLst>
          </p:cNvPr>
          <p:cNvGrpSpPr/>
          <p:nvPr/>
        </p:nvGrpSpPr>
        <p:grpSpPr>
          <a:xfrm>
            <a:off x="6811541" y="5844362"/>
            <a:ext cx="666238" cy="484830"/>
            <a:chOff x="6013448" y="3571032"/>
            <a:chExt cx="1743209" cy="1268556"/>
          </a:xfrm>
          <a:solidFill>
            <a:schemeClr val="bg1"/>
          </a:solidFill>
        </p:grpSpPr>
        <p:sp>
          <p:nvSpPr>
            <p:cNvPr id="53" name="Freeform 52">
              <a:extLst>
                <a:ext uri="{FF2B5EF4-FFF2-40B4-BE49-F238E27FC236}">
                  <a16:creationId xmlns:a16="http://schemas.microsoft.com/office/drawing/2014/main" id="{DFA0C8BC-6BF2-75BA-A01C-5F52C816D9D2}"/>
                </a:ext>
              </a:extLst>
            </p:cNvPr>
            <p:cNvSpPr/>
            <p:nvPr/>
          </p:nvSpPr>
          <p:spPr>
            <a:xfrm>
              <a:off x="6013448" y="3571032"/>
              <a:ext cx="1743209" cy="1268556"/>
            </a:xfrm>
            <a:custGeom>
              <a:avLst/>
              <a:gdLst>
                <a:gd name="connsiteX0" fmla="*/ 1743209 w 1743209"/>
                <a:gd name="connsiteY0" fmla="*/ 871705 h 1268555"/>
                <a:gd name="connsiteX1" fmla="*/ 1403283 w 1743209"/>
                <a:gd name="connsiteY1" fmla="*/ 484325 h 1268555"/>
                <a:gd name="connsiteX2" fmla="*/ 894847 w 1743209"/>
                <a:gd name="connsiteY2" fmla="*/ 100 h 1268555"/>
                <a:gd name="connsiteX3" fmla="*/ 410623 w 1743209"/>
                <a:gd name="connsiteY3" fmla="*/ 338089 h 1268555"/>
                <a:gd name="connsiteX4" fmla="*/ 0 w 1743209"/>
                <a:gd name="connsiteY4" fmla="*/ 801008 h 1268555"/>
                <a:gd name="connsiteX5" fmla="*/ 491004 w 1743209"/>
                <a:gd name="connsiteY5" fmla="*/ 1267800 h 1268555"/>
                <a:gd name="connsiteX6" fmla="*/ 1328713 w 1743209"/>
                <a:gd name="connsiteY6" fmla="*/ 1267800 h 1268555"/>
                <a:gd name="connsiteX7" fmla="*/ 1350019 w 1743209"/>
                <a:gd name="connsiteY7" fmla="*/ 1267800 h 1268555"/>
                <a:gd name="connsiteX8" fmla="*/ 1743209 w 1743209"/>
                <a:gd name="connsiteY8" fmla="*/ 871705 h 1268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3209" h="1268555">
                  <a:moveTo>
                    <a:pt x="1743209" y="871705"/>
                  </a:moveTo>
                  <a:cubicBezTo>
                    <a:pt x="1739674" y="676904"/>
                    <a:pt x="1595976" y="513139"/>
                    <a:pt x="1403283" y="484325"/>
                  </a:cubicBezTo>
                  <a:cubicBezTo>
                    <a:pt x="1395361" y="210756"/>
                    <a:pt x="1168473" y="-5329"/>
                    <a:pt x="894847" y="100"/>
                  </a:cubicBezTo>
                  <a:cubicBezTo>
                    <a:pt x="677849" y="-2120"/>
                    <a:pt x="483361" y="133633"/>
                    <a:pt x="410623" y="338089"/>
                  </a:cubicBezTo>
                  <a:cubicBezTo>
                    <a:pt x="177294" y="368093"/>
                    <a:pt x="1951" y="565767"/>
                    <a:pt x="0" y="801008"/>
                  </a:cubicBezTo>
                  <a:cubicBezTo>
                    <a:pt x="9455" y="1064261"/>
                    <a:pt x="227613" y="1271655"/>
                    <a:pt x="491004" y="1267800"/>
                  </a:cubicBezTo>
                  <a:lnTo>
                    <a:pt x="1328713" y="1267800"/>
                  </a:lnTo>
                  <a:cubicBezTo>
                    <a:pt x="1335782" y="1268808"/>
                    <a:pt x="1342949" y="1268808"/>
                    <a:pt x="1350019" y="1267800"/>
                  </a:cubicBezTo>
                  <a:cubicBezTo>
                    <a:pt x="1566767" y="1264140"/>
                    <a:pt x="1741137" y="1088473"/>
                    <a:pt x="1743209" y="871705"/>
                  </a:cubicBezTo>
                  <a:close/>
                </a:path>
              </a:pathLst>
            </a:custGeom>
            <a:grpFill/>
            <a:ln w="96838" cap="flat">
              <a:noFill/>
              <a:prstDash val="solid"/>
              <a:miter/>
            </a:ln>
          </p:spPr>
          <p:txBody>
            <a:bodyPr rtlCol="0" anchor="ctr"/>
            <a:lstStyle/>
            <a:p>
              <a:endParaRPr lang="en-NL"/>
            </a:p>
          </p:txBody>
        </p:sp>
        <p:sp>
          <p:nvSpPr>
            <p:cNvPr id="54" name="Freeform 53">
              <a:extLst>
                <a:ext uri="{FF2B5EF4-FFF2-40B4-BE49-F238E27FC236}">
                  <a16:creationId xmlns:a16="http://schemas.microsoft.com/office/drawing/2014/main" id="{21586036-BFFC-BBCA-9777-F22A69B5233B}"/>
                </a:ext>
              </a:extLst>
            </p:cNvPr>
            <p:cNvSpPr/>
            <p:nvPr/>
          </p:nvSpPr>
          <p:spPr>
            <a:xfrm>
              <a:off x="6447045" y="3840788"/>
              <a:ext cx="803041" cy="806302"/>
            </a:xfrm>
            <a:custGeom>
              <a:avLst/>
              <a:gdLst>
                <a:gd name="connsiteX0" fmla="*/ 760501 w 803041"/>
                <a:gd name="connsiteY0" fmla="*/ 143869 h 806302"/>
                <a:gd name="connsiteX1" fmla="*/ 352381 w 803041"/>
                <a:gd name="connsiteY1" fmla="*/ 42728 h 806302"/>
                <a:gd name="connsiteX2" fmla="*/ 217201 w 803041"/>
                <a:gd name="connsiteY2" fmla="*/ 226187 h 806302"/>
                <a:gd name="connsiteX3" fmla="*/ 249160 w 803041"/>
                <a:gd name="connsiteY3" fmla="*/ 446025 h 806302"/>
                <a:gd name="connsiteX4" fmla="*/ 22543 w 803041"/>
                <a:gd name="connsiteY4" fmla="*/ 675548 h 806302"/>
                <a:gd name="connsiteX5" fmla="*/ 22275 w 803041"/>
                <a:gd name="connsiteY5" fmla="*/ 783743 h 806302"/>
                <a:gd name="connsiteX6" fmla="*/ 22543 w 803041"/>
                <a:gd name="connsiteY6" fmla="*/ 784014 h 806302"/>
                <a:gd name="connsiteX7" fmla="*/ 76776 w 803041"/>
                <a:gd name="connsiteY7" fmla="*/ 806288 h 806302"/>
                <a:gd name="connsiteX8" fmla="*/ 131009 w 803041"/>
                <a:gd name="connsiteY8" fmla="*/ 784014 h 806302"/>
                <a:gd name="connsiteX9" fmla="*/ 356658 w 803041"/>
                <a:gd name="connsiteY9" fmla="*/ 555460 h 806302"/>
                <a:gd name="connsiteX10" fmla="*/ 435102 w 803041"/>
                <a:gd name="connsiteY10" fmla="*/ 587419 h 806302"/>
                <a:gd name="connsiteX11" fmla="*/ 794794 w 803041"/>
                <a:gd name="connsiteY11" fmla="*/ 367036 h 806302"/>
                <a:gd name="connsiteX12" fmla="*/ 760501 w 803041"/>
                <a:gd name="connsiteY12" fmla="*/ 143869 h 806302"/>
                <a:gd name="connsiteX13" fmla="*/ 708205 w 803041"/>
                <a:gd name="connsiteY13" fmla="*/ 347243 h 806302"/>
                <a:gd name="connsiteX14" fmla="*/ 505799 w 803041"/>
                <a:gd name="connsiteY14" fmla="*/ 507037 h 806302"/>
                <a:gd name="connsiteX15" fmla="*/ 456408 w 803041"/>
                <a:gd name="connsiteY15" fmla="*/ 500258 h 806302"/>
                <a:gd name="connsiteX16" fmla="*/ 388617 w 803041"/>
                <a:gd name="connsiteY16" fmla="*/ 469268 h 806302"/>
                <a:gd name="connsiteX17" fmla="*/ 334384 w 803041"/>
                <a:gd name="connsiteY17" fmla="*/ 415035 h 806302"/>
                <a:gd name="connsiteX18" fmla="*/ 304362 w 803041"/>
                <a:gd name="connsiteY18" fmla="*/ 247493 h 806302"/>
                <a:gd name="connsiteX19" fmla="*/ 505799 w 803041"/>
                <a:gd name="connsiteY19" fmla="*/ 86730 h 806302"/>
                <a:gd name="connsiteX20" fmla="*/ 556159 w 803041"/>
                <a:gd name="connsiteY20" fmla="*/ 92541 h 806302"/>
                <a:gd name="connsiteX21" fmla="*/ 683994 w 803041"/>
                <a:gd name="connsiteY21" fmla="*/ 189386 h 806302"/>
                <a:gd name="connsiteX22" fmla="*/ 708205 w 803041"/>
                <a:gd name="connsiteY22" fmla="*/ 347243 h 80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03041" h="806302">
                  <a:moveTo>
                    <a:pt x="760501" y="143869"/>
                  </a:moveTo>
                  <a:cubicBezTo>
                    <a:pt x="675733" y="3240"/>
                    <a:pt x="493010" y="-42042"/>
                    <a:pt x="352381" y="42728"/>
                  </a:cubicBezTo>
                  <a:cubicBezTo>
                    <a:pt x="284744" y="83500"/>
                    <a:pt x="236106" y="149507"/>
                    <a:pt x="217201" y="226187"/>
                  </a:cubicBezTo>
                  <a:cubicBezTo>
                    <a:pt x="199943" y="300883"/>
                    <a:pt x="211347" y="379336"/>
                    <a:pt x="249160" y="446025"/>
                  </a:cubicBezTo>
                  <a:lnTo>
                    <a:pt x="22543" y="675548"/>
                  </a:lnTo>
                  <a:cubicBezTo>
                    <a:pt x="-7409" y="705347"/>
                    <a:pt x="-7529" y="753789"/>
                    <a:pt x="22275" y="783743"/>
                  </a:cubicBezTo>
                  <a:cubicBezTo>
                    <a:pt x="22364" y="783840"/>
                    <a:pt x="22453" y="783927"/>
                    <a:pt x="22543" y="784014"/>
                  </a:cubicBezTo>
                  <a:cubicBezTo>
                    <a:pt x="36885" y="798434"/>
                    <a:pt x="56437" y="806472"/>
                    <a:pt x="76776" y="806288"/>
                  </a:cubicBezTo>
                  <a:cubicBezTo>
                    <a:pt x="97158" y="806695"/>
                    <a:pt x="116796" y="798628"/>
                    <a:pt x="131009" y="784014"/>
                  </a:cubicBezTo>
                  <a:lnTo>
                    <a:pt x="356658" y="555460"/>
                  </a:lnTo>
                  <a:cubicBezTo>
                    <a:pt x="381187" y="569715"/>
                    <a:pt x="407592" y="580475"/>
                    <a:pt x="435102" y="587419"/>
                  </a:cubicBezTo>
                  <a:cubicBezTo>
                    <a:pt x="595284" y="625885"/>
                    <a:pt x="756327" y="527220"/>
                    <a:pt x="794794" y="367036"/>
                  </a:cubicBezTo>
                  <a:cubicBezTo>
                    <a:pt x="813049" y="291028"/>
                    <a:pt x="800731" y="210891"/>
                    <a:pt x="760501" y="143869"/>
                  </a:cubicBezTo>
                  <a:close/>
                  <a:moveTo>
                    <a:pt x="708205" y="347243"/>
                  </a:moveTo>
                  <a:cubicBezTo>
                    <a:pt x="685495" y="440706"/>
                    <a:pt x="601986" y="506640"/>
                    <a:pt x="505799" y="507037"/>
                  </a:cubicBezTo>
                  <a:cubicBezTo>
                    <a:pt x="489095" y="507173"/>
                    <a:pt x="472459" y="504887"/>
                    <a:pt x="456408" y="500258"/>
                  </a:cubicBezTo>
                  <a:cubicBezTo>
                    <a:pt x="431907" y="494738"/>
                    <a:pt x="408821" y="484192"/>
                    <a:pt x="388617" y="469268"/>
                  </a:cubicBezTo>
                  <a:cubicBezTo>
                    <a:pt x="367308" y="454739"/>
                    <a:pt x="348912" y="436343"/>
                    <a:pt x="334384" y="415035"/>
                  </a:cubicBezTo>
                  <a:cubicBezTo>
                    <a:pt x="301196" y="365921"/>
                    <a:pt x="290293" y="305075"/>
                    <a:pt x="304362" y="247493"/>
                  </a:cubicBezTo>
                  <a:cubicBezTo>
                    <a:pt x="325974" y="153595"/>
                    <a:pt x="409446" y="86976"/>
                    <a:pt x="505799" y="86730"/>
                  </a:cubicBezTo>
                  <a:cubicBezTo>
                    <a:pt x="522752" y="86753"/>
                    <a:pt x="539647" y="88702"/>
                    <a:pt x="556159" y="92541"/>
                  </a:cubicBezTo>
                  <a:cubicBezTo>
                    <a:pt x="609849" y="106751"/>
                    <a:pt x="655783" y="141546"/>
                    <a:pt x="683994" y="189386"/>
                  </a:cubicBezTo>
                  <a:cubicBezTo>
                    <a:pt x="712931" y="236620"/>
                    <a:pt x="721657" y="293508"/>
                    <a:pt x="708205" y="347243"/>
                  </a:cubicBezTo>
                  <a:close/>
                </a:path>
              </a:pathLst>
            </a:custGeom>
            <a:grpFill/>
            <a:ln w="96838" cap="flat">
              <a:noFill/>
              <a:prstDash val="solid"/>
              <a:miter/>
            </a:ln>
          </p:spPr>
          <p:txBody>
            <a:bodyPr rtlCol="0" anchor="ctr"/>
            <a:lstStyle/>
            <a:p>
              <a:endParaRPr lang="en-NL"/>
            </a:p>
          </p:txBody>
        </p:sp>
        <p:sp>
          <p:nvSpPr>
            <p:cNvPr id="55" name="Freeform 54">
              <a:extLst>
                <a:ext uri="{FF2B5EF4-FFF2-40B4-BE49-F238E27FC236}">
                  <a16:creationId xmlns:a16="http://schemas.microsoft.com/office/drawing/2014/main" id="{C2A9E7D1-0FA2-C774-8F2A-A39561BFBF27}"/>
                </a:ext>
              </a:extLst>
            </p:cNvPr>
            <p:cNvSpPr/>
            <p:nvPr/>
          </p:nvSpPr>
          <p:spPr>
            <a:xfrm>
              <a:off x="6743659" y="3929455"/>
              <a:ext cx="416433" cy="418370"/>
            </a:xfrm>
            <a:custGeom>
              <a:avLst/>
              <a:gdLst>
                <a:gd name="connsiteX0" fmla="*/ 416433 w 416433"/>
                <a:gd name="connsiteY0" fmla="*/ 209185 h 418370"/>
                <a:gd name="connsiteX1" fmla="*/ 208217 w 416433"/>
                <a:gd name="connsiteY1" fmla="*/ 418370 h 418370"/>
                <a:gd name="connsiteX2" fmla="*/ 0 w 416433"/>
                <a:gd name="connsiteY2" fmla="*/ 209185 h 418370"/>
                <a:gd name="connsiteX3" fmla="*/ 208217 w 416433"/>
                <a:gd name="connsiteY3" fmla="*/ 0 h 418370"/>
                <a:gd name="connsiteX4" fmla="*/ 416433 w 416433"/>
                <a:gd name="connsiteY4" fmla="*/ 209185 h 418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6433" h="418370">
                  <a:moveTo>
                    <a:pt x="416433" y="209185"/>
                  </a:moveTo>
                  <a:cubicBezTo>
                    <a:pt x="416433" y="324715"/>
                    <a:pt x="323212" y="418370"/>
                    <a:pt x="208217" y="418370"/>
                  </a:cubicBezTo>
                  <a:cubicBezTo>
                    <a:pt x="93222" y="418370"/>
                    <a:pt x="0" y="324715"/>
                    <a:pt x="0" y="209185"/>
                  </a:cubicBezTo>
                  <a:cubicBezTo>
                    <a:pt x="0" y="93655"/>
                    <a:pt x="93222" y="0"/>
                    <a:pt x="208217" y="0"/>
                  </a:cubicBezTo>
                  <a:cubicBezTo>
                    <a:pt x="323212" y="0"/>
                    <a:pt x="416433" y="93655"/>
                    <a:pt x="416433" y="209185"/>
                  </a:cubicBezTo>
                  <a:close/>
                </a:path>
              </a:pathLst>
            </a:custGeom>
            <a:grpFill/>
            <a:ln w="96838" cap="flat">
              <a:noFill/>
              <a:prstDash val="solid"/>
              <a:miter/>
            </a:ln>
          </p:spPr>
          <p:txBody>
            <a:bodyPr rtlCol="0" anchor="ctr"/>
            <a:lstStyle/>
            <a:p>
              <a:endParaRPr lang="en-NL"/>
            </a:p>
          </p:txBody>
        </p:sp>
      </p:grpSp>
      <p:grpSp>
        <p:nvGrpSpPr>
          <p:cNvPr id="56" name="Graphic 1042">
            <a:extLst>
              <a:ext uri="{FF2B5EF4-FFF2-40B4-BE49-F238E27FC236}">
                <a16:creationId xmlns:a16="http://schemas.microsoft.com/office/drawing/2014/main" id="{CE08D2D8-2D21-C84C-3285-587EC19DE7A1}"/>
              </a:ext>
            </a:extLst>
          </p:cNvPr>
          <p:cNvGrpSpPr/>
          <p:nvPr/>
        </p:nvGrpSpPr>
        <p:grpSpPr>
          <a:xfrm>
            <a:off x="6838340" y="4673651"/>
            <a:ext cx="612640" cy="609266"/>
            <a:chOff x="2855800" y="515229"/>
            <a:chExt cx="4412090" cy="4387783"/>
          </a:xfrm>
          <a:solidFill>
            <a:schemeClr val="bg1"/>
          </a:solidFill>
        </p:grpSpPr>
        <p:sp>
          <p:nvSpPr>
            <p:cNvPr id="57" name="Freeform 56">
              <a:extLst>
                <a:ext uri="{FF2B5EF4-FFF2-40B4-BE49-F238E27FC236}">
                  <a16:creationId xmlns:a16="http://schemas.microsoft.com/office/drawing/2014/main" id="{5BDE0778-6CB9-9FB8-DBA1-2F0368E29C00}"/>
                </a:ext>
              </a:extLst>
            </p:cNvPr>
            <p:cNvSpPr/>
            <p:nvPr/>
          </p:nvSpPr>
          <p:spPr>
            <a:xfrm>
              <a:off x="2879843" y="515229"/>
              <a:ext cx="1226051" cy="1225444"/>
            </a:xfrm>
            <a:custGeom>
              <a:avLst/>
              <a:gdLst>
                <a:gd name="connsiteX0" fmla="*/ 613026 w 1226051"/>
                <a:gd name="connsiteY0" fmla="*/ 1225445 h 1225444"/>
                <a:gd name="connsiteX1" fmla="*/ 567342 w 1226051"/>
                <a:gd name="connsiteY1" fmla="*/ 1180401 h 1225444"/>
                <a:gd name="connsiteX2" fmla="*/ 567342 w 1226051"/>
                <a:gd name="connsiteY2" fmla="*/ 1179784 h 1225444"/>
                <a:gd name="connsiteX3" fmla="*/ 567342 w 1226051"/>
                <a:gd name="connsiteY3" fmla="*/ 1179784 h 1225444"/>
                <a:gd name="connsiteX4" fmla="*/ 45684 w 1226051"/>
                <a:gd name="connsiteY4" fmla="*/ 658383 h 1225444"/>
                <a:gd name="connsiteX5" fmla="*/ 0 w 1226051"/>
                <a:gd name="connsiteY5" fmla="*/ 612722 h 1225444"/>
                <a:gd name="connsiteX6" fmla="*/ 0 w 1226051"/>
                <a:gd name="connsiteY6" fmla="*/ 612722 h 1225444"/>
                <a:gd name="connsiteX7" fmla="*/ 45684 w 1226051"/>
                <a:gd name="connsiteY7" fmla="*/ 567061 h 1225444"/>
                <a:gd name="connsiteX8" fmla="*/ 45684 w 1226051"/>
                <a:gd name="connsiteY8" fmla="*/ 567061 h 1225444"/>
                <a:gd name="connsiteX9" fmla="*/ 45684 w 1226051"/>
                <a:gd name="connsiteY9" fmla="*/ 567061 h 1225444"/>
                <a:gd name="connsiteX10" fmla="*/ 567342 w 1226051"/>
                <a:gd name="connsiteY10" fmla="*/ 45661 h 1225444"/>
                <a:gd name="connsiteX11" fmla="*/ 612408 w 1226051"/>
                <a:gd name="connsiteY11" fmla="*/ 0 h 1225444"/>
                <a:gd name="connsiteX12" fmla="*/ 612408 w 1226051"/>
                <a:gd name="connsiteY12" fmla="*/ 0 h 1225444"/>
                <a:gd name="connsiteX13" fmla="*/ 613026 w 1226051"/>
                <a:gd name="connsiteY13" fmla="*/ 0 h 1225444"/>
                <a:gd name="connsiteX14" fmla="*/ 658709 w 1226051"/>
                <a:gd name="connsiteY14" fmla="*/ 45044 h 1225444"/>
                <a:gd name="connsiteX15" fmla="*/ 658709 w 1226051"/>
                <a:gd name="connsiteY15" fmla="*/ 45044 h 1225444"/>
                <a:gd name="connsiteX16" fmla="*/ 658709 w 1226051"/>
                <a:gd name="connsiteY16" fmla="*/ 45661 h 1225444"/>
                <a:gd name="connsiteX17" fmla="*/ 658709 w 1226051"/>
                <a:gd name="connsiteY17" fmla="*/ 45661 h 1225444"/>
                <a:gd name="connsiteX18" fmla="*/ 1180368 w 1226051"/>
                <a:gd name="connsiteY18" fmla="*/ 567061 h 1225444"/>
                <a:gd name="connsiteX19" fmla="*/ 1226051 w 1226051"/>
                <a:gd name="connsiteY19" fmla="*/ 612105 h 1225444"/>
                <a:gd name="connsiteX20" fmla="*/ 1226051 w 1226051"/>
                <a:gd name="connsiteY20" fmla="*/ 612722 h 1225444"/>
                <a:gd name="connsiteX21" fmla="*/ 1226051 w 1226051"/>
                <a:gd name="connsiteY21" fmla="*/ 612722 h 1225444"/>
                <a:gd name="connsiteX22" fmla="*/ 1180985 w 1226051"/>
                <a:gd name="connsiteY22" fmla="*/ 658383 h 1225444"/>
                <a:gd name="connsiteX23" fmla="*/ 1179750 w 1226051"/>
                <a:gd name="connsiteY23" fmla="*/ 658383 h 1225444"/>
                <a:gd name="connsiteX24" fmla="*/ 658092 w 1226051"/>
                <a:gd name="connsiteY24" fmla="*/ 1179784 h 1225444"/>
                <a:gd name="connsiteX25" fmla="*/ 613026 w 1226051"/>
                <a:gd name="connsiteY25" fmla="*/ 1225445 h 1225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26051" h="1225444">
                  <a:moveTo>
                    <a:pt x="613026" y="1225445"/>
                  </a:moveTo>
                  <a:cubicBezTo>
                    <a:pt x="587715" y="1225445"/>
                    <a:pt x="567342" y="1205699"/>
                    <a:pt x="567342" y="1180401"/>
                  </a:cubicBezTo>
                  <a:lnTo>
                    <a:pt x="567342" y="1179784"/>
                  </a:lnTo>
                  <a:lnTo>
                    <a:pt x="567342" y="1179784"/>
                  </a:lnTo>
                  <a:cubicBezTo>
                    <a:pt x="566725" y="892242"/>
                    <a:pt x="333985" y="659001"/>
                    <a:pt x="45684" y="658383"/>
                  </a:cubicBezTo>
                  <a:cubicBezTo>
                    <a:pt x="20373" y="658383"/>
                    <a:pt x="0" y="638021"/>
                    <a:pt x="0" y="612722"/>
                  </a:cubicBezTo>
                  <a:lnTo>
                    <a:pt x="0" y="612722"/>
                  </a:lnTo>
                  <a:cubicBezTo>
                    <a:pt x="0" y="587424"/>
                    <a:pt x="20373" y="567061"/>
                    <a:pt x="45684" y="567061"/>
                  </a:cubicBezTo>
                  <a:lnTo>
                    <a:pt x="45684" y="567061"/>
                  </a:lnTo>
                  <a:lnTo>
                    <a:pt x="45684" y="567061"/>
                  </a:lnTo>
                  <a:cubicBezTo>
                    <a:pt x="333367" y="566444"/>
                    <a:pt x="566725" y="333203"/>
                    <a:pt x="567342" y="45661"/>
                  </a:cubicBezTo>
                  <a:cubicBezTo>
                    <a:pt x="567342" y="20362"/>
                    <a:pt x="587715" y="0"/>
                    <a:pt x="612408" y="0"/>
                  </a:cubicBezTo>
                  <a:lnTo>
                    <a:pt x="612408" y="0"/>
                  </a:lnTo>
                  <a:lnTo>
                    <a:pt x="613026" y="0"/>
                  </a:lnTo>
                  <a:cubicBezTo>
                    <a:pt x="638337" y="0"/>
                    <a:pt x="658709" y="19745"/>
                    <a:pt x="658709" y="45044"/>
                  </a:cubicBezTo>
                  <a:lnTo>
                    <a:pt x="658709" y="45044"/>
                  </a:lnTo>
                  <a:lnTo>
                    <a:pt x="658709" y="45661"/>
                  </a:lnTo>
                  <a:lnTo>
                    <a:pt x="658709" y="45661"/>
                  </a:lnTo>
                  <a:cubicBezTo>
                    <a:pt x="659327" y="333203"/>
                    <a:pt x="892067" y="566444"/>
                    <a:pt x="1180368" y="567061"/>
                  </a:cubicBezTo>
                  <a:cubicBezTo>
                    <a:pt x="1205679" y="567061"/>
                    <a:pt x="1226051" y="586807"/>
                    <a:pt x="1226051" y="612105"/>
                  </a:cubicBezTo>
                  <a:lnTo>
                    <a:pt x="1226051" y="612722"/>
                  </a:lnTo>
                  <a:lnTo>
                    <a:pt x="1226051" y="612722"/>
                  </a:lnTo>
                  <a:cubicBezTo>
                    <a:pt x="1226051" y="638021"/>
                    <a:pt x="1205679" y="658383"/>
                    <a:pt x="1180985" y="658383"/>
                  </a:cubicBezTo>
                  <a:lnTo>
                    <a:pt x="1179750" y="658383"/>
                  </a:lnTo>
                  <a:cubicBezTo>
                    <a:pt x="892067" y="658383"/>
                    <a:pt x="658709" y="891625"/>
                    <a:pt x="658092" y="1179784"/>
                  </a:cubicBezTo>
                  <a:cubicBezTo>
                    <a:pt x="658709" y="1204466"/>
                    <a:pt x="638337" y="1224828"/>
                    <a:pt x="613026" y="1225445"/>
                  </a:cubicBezTo>
                  <a:close/>
                </a:path>
              </a:pathLst>
            </a:custGeom>
            <a:grpFill/>
            <a:ln w="6173" cap="flat">
              <a:noFill/>
              <a:prstDash val="solid"/>
              <a:miter/>
            </a:ln>
          </p:spPr>
          <p:txBody>
            <a:bodyPr rtlCol="0" anchor="ctr"/>
            <a:lstStyle/>
            <a:p>
              <a:endParaRPr lang="en-NL"/>
            </a:p>
          </p:txBody>
        </p:sp>
        <p:sp>
          <p:nvSpPr>
            <p:cNvPr id="58" name="Freeform 57">
              <a:extLst>
                <a:ext uri="{FF2B5EF4-FFF2-40B4-BE49-F238E27FC236}">
                  <a16:creationId xmlns:a16="http://schemas.microsoft.com/office/drawing/2014/main" id="{A8C8CD6A-E75E-BA22-EDEA-F3529C7C1452}"/>
                </a:ext>
              </a:extLst>
            </p:cNvPr>
            <p:cNvSpPr/>
            <p:nvPr/>
          </p:nvSpPr>
          <p:spPr>
            <a:xfrm>
              <a:off x="6287599" y="3923768"/>
              <a:ext cx="979729" cy="979244"/>
            </a:xfrm>
            <a:custGeom>
              <a:avLst/>
              <a:gdLst>
                <a:gd name="connsiteX0" fmla="*/ 490173 w 979729"/>
                <a:gd name="connsiteY0" fmla="*/ 979245 h 979244"/>
                <a:gd name="connsiteX1" fmla="*/ 453750 w 979729"/>
                <a:gd name="connsiteY1" fmla="*/ 942840 h 979244"/>
                <a:gd name="connsiteX2" fmla="*/ 453750 w 979729"/>
                <a:gd name="connsiteY2" fmla="*/ 942840 h 979244"/>
                <a:gd name="connsiteX3" fmla="*/ 36423 w 979729"/>
                <a:gd name="connsiteY3" fmla="*/ 525719 h 979244"/>
                <a:gd name="connsiteX4" fmla="*/ 0 w 979729"/>
                <a:gd name="connsiteY4" fmla="*/ 489314 h 979244"/>
                <a:gd name="connsiteX5" fmla="*/ 0 w 979729"/>
                <a:gd name="connsiteY5" fmla="*/ 489314 h 979244"/>
                <a:gd name="connsiteX6" fmla="*/ 36423 w 979729"/>
                <a:gd name="connsiteY6" fmla="*/ 452908 h 979244"/>
                <a:gd name="connsiteX7" fmla="*/ 36423 w 979729"/>
                <a:gd name="connsiteY7" fmla="*/ 452908 h 979244"/>
                <a:gd name="connsiteX8" fmla="*/ 36423 w 979729"/>
                <a:gd name="connsiteY8" fmla="*/ 452908 h 979244"/>
                <a:gd name="connsiteX9" fmla="*/ 453133 w 979729"/>
                <a:gd name="connsiteY9" fmla="*/ 36405 h 979244"/>
                <a:gd name="connsiteX10" fmla="*/ 489556 w 979729"/>
                <a:gd name="connsiteY10" fmla="*/ 0 h 979244"/>
                <a:gd name="connsiteX11" fmla="*/ 489556 w 979729"/>
                <a:gd name="connsiteY11" fmla="*/ 0 h 979244"/>
                <a:gd name="connsiteX12" fmla="*/ 525979 w 979729"/>
                <a:gd name="connsiteY12" fmla="*/ 36405 h 979244"/>
                <a:gd name="connsiteX13" fmla="*/ 525979 w 979729"/>
                <a:gd name="connsiteY13" fmla="*/ 36405 h 979244"/>
                <a:gd name="connsiteX14" fmla="*/ 943306 w 979729"/>
                <a:gd name="connsiteY14" fmla="*/ 453526 h 979244"/>
                <a:gd name="connsiteX15" fmla="*/ 979730 w 979729"/>
                <a:gd name="connsiteY15" fmla="*/ 489931 h 979244"/>
                <a:gd name="connsiteX16" fmla="*/ 943306 w 979729"/>
                <a:gd name="connsiteY16" fmla="*/ 526337 h 979244"/>
                <a:gd name="connsiteX17" fmla="*/ 943306 w 979729"/>
                <a:gd name="connsiteY17" fmla="*/ 526337 h 979244"/>
                <a:gd name="connsiteX18" fmla="*/ 943306 w 979729"/>
                <a:gd name="connsiteY18" fmla="*/ 526337 h 979244"/>
                <a:gd name="connsiteX19" fmla="*/ 525979 w 979729"/>
                <a:gd name="connsiteY19" fmla="*/ 943457 h 979244"/>
                <a:gd name="connsiteX20" fmla="*/ 490173 w 979729"/>
                <a:gd name="connsiteY20" fmla="*/ 979245 h 97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79729" h="979244">
                  <a:moveTo>
                    <a:pt x="490173" y="979245"/>
                  </a:moveTo>
                  <a:cubicBezTo>
                    <a:pt x="469801" y="979245"/>
                    <a:pt x="453750" y="963202"/>
                    <a:pt x="453750" y="942840"/>
                  </a:cubicBezTo>
                  <a:lnTo>
                    <a:pt x="453750" y="942840"/>
                  </a:lnTo>
                  <a:cubicBezTo>
                    <a:pt x="453750" y="712683"/>
                    <a:pt x="266694" y="526337"/>
                    <a:pt x="36423" y="525719"/>
                  </a:cubicBezTo>
                  <a:cubicBezTo>
                    <a:pt x="16051" y="525719"/>
                    <a:pt x="0" y="509676"/>
                    <a:pt x="0" y="489314"/>
                  </a:cubicBezTo>
                  <a:lnTo>
                    <a:pt x="0" y="489314"/>
                  </a:lnTo>
                  <a:cubicBezTo>
                    <a:pt x="0" y="468952"/>
                    <a:pt x="16051" y="452908"/>
                    <a:pt x="36423" y="452908"/>
                  </a:cubicBezTo>
                  <a:lnTo>
                    <a:pt x="36423" y="452908"/>
                  </a:lnTo>
                  <a:lnTo>
                    <a:pt x="36423" y="452908"/>
                  </a:lnTo>
                  <a:cubicBezTo>
                    <a:pt x="266694" y="452908"/>
                    <a:pt x="453133" y="266562"/>
                    <a:pt x="453133" y="36405"/>
                  </a:cubicBezTo>
                  <a:cubicBezTo>
                    <a:pt x="453133" y="16043"/>
                    <a:pt x="469801" y="0"/>
                    <a:pt x="489556" y="0"/>
                  </a:cubicBezTo>
                  <a:lnTo>
                    <a:pt x="489556" y="0"/>
                  </a:lnTo>
                  <a:cubicBezTo>
                    <a:pt x="509929" y="0"/>
                    <a:pt x="525979" y="16660"/>
                    <a:pt x="525979" y="36405"/>
                  </a:cubicBezTo>
                  <a:lnTo>
                    <a:pt x="525979" y="36405"/>
                  </a:lnTo>
                  <a:cubicBezTo>
                    <a:pt x="525979" y="266562"/>
                    <a:pt x="713036" y="452908"/>
                    <a:pt x="943306" y="453526"/>
                  </a:cubicBezTo>
                  <a:cubicBezTo>
                    <a:pt x="963679" y="453526"/>
                    <a:pt x="979730" y="469569"/>
                    <a:pt x="979730" y="489931"/>
                  </a:cubicBezTo>
                  <a:cubicBezTo>
                    <a:pt x="979730" y="510293"/>
                    <a:pt x="963679" y="526337"/>
                    <a:pt x="943306" y="526337"/>
                  </a:cubicBezTo>
                  <a:lnTo>
                    <a:pt x="943306" y="526337"/>
                  </a:lnTo>
                  <a:lnTo>
                    <a:pt x="943306" y="526337"/>
                  </a:lnTo>
                  <a:cubicBezTo>
                    <a:pt x="713036" y="526337"/>
                    <a:pt x="526597" y="713300"/>
                    <a:pt x="525979" y="943457"/>
                  </a:cubicBezTo>
                  <a:cubicBezTo>
                    <a:pt x="526597" y="962585"/>
                    <a:pt x="510546" y="979245"/>
                    <a:pt x="490173" y="979245"/>
                  </a:cubicBezTo>
                  <a:close/>
                </a:path>
              </a:pathLst>
            </a:custGeom>
            <a:grpFill/>
            <a:ln w="6173" cap="flat">
              <a:noFill/>
              <a:prstDash val="solid"/>
              <a:miter/>
            </a:ln>
          </p:spPr>
          <p:txBody>
            <a:bodyPr rtlCol="0" anchor="ctr"/>
            <a:lstStyle/>
            <a:p>
              <a:endParaRPr lang="en-NL"/>
            </a:p>
          </p:txBody>
        </p:sp>
        <p:sp>
          <p:nvSpPr>
            <p:cNvPr id="59" name="Freeform 58">
              <a:extLst>
                <a:ext uri="{FF2B5EF4-FFF2-40B4-BE49-F238E27FC236}">
                  <a16:creationId xmlns:a16="http://schemas.microsoft.com/office/drawing/2014/main" id="{89F914A5-2E22-03CC-0C08-9C556D2AC7EF}"/>
                </a:ext>
              </a:extLst>
            </p:cNvPr>
            <p:cNvSpPr/>
            <p:nvPr/>
          </p:nvSpPr>
          <p:spPr>
            <a:xfrm>
              <a:off x="3468684" y="1105629"/>
              <a:ext cx="3186928" cy="3184766"/>
            </a:xfrm>
            <a:custGeom>
              <a:avLst/>
              <a:gdLst>
                <a:gd name="connsiteX0" fmla="*/ 3143023 w 3186928"/>
                <a:gd name="connsiteY0" fmla="*/ 1222468 h 3184768"/>
                <a:gd name="connsiteX1" fmla="*/ 1963890 w 3186928"/>
                <a:gd name="connsiteY1" fmla="*/ 3140851 h 3184768"/>
                <a:gd name="connsiteX2" fmla="*/ 43940 w 3186928"/>
                <a:gd name="connsiteY2" fmla="*/ 1962301 h 3184768"/>
                <a:gd name="connsiteX3" fmla="*/ 1223073 w 3186928"/>
                <a:gd name="connsiteY3" fmla="*/ 43918 h 3184768"/>
                <a:gd name="connsiteX4" fmla="*/ 1223073 w 3186928"/>
                <a:gd name="connsiteY4" fmla="*/ 43918 h 3184768"/>
                <a:gd name="connsiteX5" fmla="*/ 3143023 w 3186928"/>
                <a:gd name="connsiteY5" fmla="*/ 1222468 h 3184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6928" h="3184768">
                  <a:moveTo>
                    <a:pt x="3143023" y="1222468"/>
                  </a:moveTo>
                  <a:cubicBezTo>
                    <a:pt x="3347364" y="2077688"/>
                    <a:pt x="2818915" y="2936610"/>
                    <a:pt x="1963890" y="3140851"/>
                  </a:cubicBezTo>
                  <a:cubicBezTo>
                    <a:pt x="1108864" y="3345091"/>
                    <a:pt x="248282" y="2817521"/>
                    <a:pt x="43940" y="1962301"/>
                  </a:cubicBezTo>
                  <a:cubicBezTo>
                    <a:pt x="-160402" y="1107081"/>
                    <a:pt x="367430" y="248159"/>
                    <a:pt x="1223073" y="43918"/>
                  </a:cubicBezTo>
                  <a:lnTo>
                    <a:pt x="1223073" y="43918"/>
                  </a:lnTo>
                  <a:cubicBezTo>
                    <a:pt x="2078716" y="-160323"/>
                    <a:pt x="2938063" y="367248"/>
                    <a:pt x="3143023" y="1222468"/>
                  </a:cubicBezTo>
                  <a:close/>
                </a:path>
              </a:pathLst>
            </a:custGeom>
            <a:grpFill/>
            <a:ln w="6173" cap="flat">
              <a:noFill/>
              <a:prstDash val="solid"/>
              <a:miter/>
            </a:ln>
          </p:spPr>
          <p:txBody>
            <a:bodyPr rtlCol="0" anchor="ctr"/>
            <a:lstStyle/>
            <a:p>
              <a:endParaRPr lang="en-NL"/>
            </a:p>
          </p:txBody>
        </p:sp>
        <p:grpSp>
          <p:nvGrpSpPr>
            <p:cNvPr id="60" name="Graphic 1042">
              <a:extLst>
                <a:ext uri="{FF2B5EF4-FFF2-40B4-BE49-F238E27FC236}">
                  <a16:creationId xmlns:a16="http://schemas.microsoft.com/office/drawing/2014/main" id="{F0AA477F-4027-1804-03FD-168F4C0EB97B}"/>
                </a:ext>
              </a:extLst>
            </p:cNvPr>
            <p:cNvGrpSpPr/>
            <p:nvPr/>
          </p:nvGrpSpPr>
          <p:grpSpPr>
            <a:xfrm>
              <a:off x="3446756" y="1606870"/>
              <a:ext cx="3184319" cy="2170257"/>
              <a:chOff x="3446756" y="1606870"/>
              <a:chExt cx="3184319" cy="2170257"/>
            </a:xfrm>
            <a:grpFill/>
          </p:grpSpPr>
          <p:sp>
            <p:nvSpPr>
              <p:cNvPr id="62" name="Freeform 61">
                <a:extLst>
                  <a:ext uri="{FF2B5EF4-FFF2-40B4-BE49-F238E27FC236}">
                    <a16:creationId xmlns:a16="http://schemas.microsoft.com/office/drawing/2014/main" id="{C13A66D0-C205-205F-78C9-25F2127752AA}"/>
                  </a:ext>
                </a:extLst>
              </p:cNvPr>
              <p:cNvSpPr/>
              <p:nvPr/>
            </p:nvSpPr>
            <p:spPr>
              <a:xfrm>
                <a:off x="3446756" y="2466309"/>
                <a:ext cx="1200150" cy="1310818"/>
              </a:xfrm>
              <a:custGeom>
                <a:avLst/>
                <a:gdLst>
                  <a:gd name="connsiteX0" fmla="*/ 761000 w 1200150"/>
                  <a:gd name="connsiteY0" fmla="*/ 1310602 h 1310818"/>
                  <a:gd name="connsiteX1" fmla="*/ 1199934 w 1200150"/>
                  <a:gd name="connsiteY1" fmla="*/ 899653 h 1310818"/>
                  <a:gd name="connsiteX2" fmla="*/ 788781 w 1200150"/>
                  <a:gd name="connsiteY2" fmla="*/ 460936 h 1310818"/>
                  <a:gd name="connsiteX3" fmla="*/ 783225 w 1200150"/>
                  <a:gd name="connsiteY3" fmla="*/ 460936 h 1310818"/>
                  <a:gd name="connsiteX4" fmla="*/ 762235 w 1200150"/>
                  <a:gd name="connsiteY4" fmla="*/ 460936 h 1310818"/>
                  <a:gd name="connsiteX5" fmla="*/ 764087 w 1200150"/>
                  <a:gd name="connsiteY5" fmla="*/ 424531 h 1310818"/>
                  <a:gd name="connsiteX6" fmla="*/ 333179 w 1200150"/>
                  <a:gd name="connsiteY6" fmla="*/ 6 h 1310818"/>
                  <a:gd name="connsiteX7" fmla="*/ 14010 w 1200150"/>
                  <a:gd name="connsiteY7" fmla="*/ 6 h 1310818"/>
                  <a:gd name="connsiteX8" fmla="*/ 428250 w 1200150"/>
                  <a:gd name="connsiteY8" fmla="*/ 1310602 h 1310818"/>
                  <a:gd name="connsiteX9" fmla="*/ 761000 w 1200150"/>
                  <a:gd name="connsiteY9" fmla="*/ 1310602 h 1310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00150" h="1310818">
                    <a:moveTo>
                      <a:pt x="761000" y="1310602"/>
                    </a:moveTo>
                    <a:cubicBezTo>
                      <a:pt x="995592" y="1318007"/>
                      <a:pt x="1191909" y="1134129"/>
                      <a:pt x="1199934" y="899653"/>
                    </a:cubicBezTo>
                    <a:cubicBezTo>
                      <a:pt x="1207342" y="665177"/>
                      <a:pt x="1023373" y="468958"/>
                      <a:pt x="788781" y="460936"/>
                    </a:cubicBezTo>
                    <a:cubicBezTo>
                      <a:pt x="786929" y="460936"/>
                      <a:pt x="785077" y="460936"/>
                      <a:pt x="783225" y="460936"/>
                    </a:cubicBezTo>
                    <a:cubicBezTo>
                      <a:pt x="776434" y="460936"/>
                      <a:pt x="769026" y="460936"/>
                      <a:pt x="762235" y="460936"/>
                    </a:cubicBezTo>
                    <a:cubicBezTo>
                      <a:pt x="763470" y="448595"/>
                      <a:pt x="764087" y="436871"/>
                      <a:pt x="764087" y="424531"/>
                    </a:cubicBezTo>
                    <a:cubicBezTo>
                      <a:pt x="762235" y="188204"/>
                      <a:pt x="569005" y="-1228"/>
                      <a:pt x="333179" y="6"/>
                    </a:cubicBezTo>
                    <a:lnTo>
                      <a:pt x="14010" y="6"/>
                    </a:lnTo>
                    <a:cubicBezTo>
                      <a:pt x="-48959" y="476362"/>
                      <a:pt x="102291" y="956421"/>
                      <a:pt x="428250" y="1310602"/>
                    </a:cubicBezTo>
                    <a:lnTo>
                      <a:pt x="761000" y="1310602"/>
                    </a:lnTo>
                    <a:close/>
                  </a:path>
                </a:pathLst>
              </a:custGeom>
              <a:grpFill/>
              <a:ln w="6173" cap="flat">
                <a:noFill/>
                <a:prstDash val="solid"/>
                <a:miter/>
              </a:ln>
            </p:spPr>
            <p:txBody>
              <a:bodyPr rtlCol="0" anchor="ctr"/>
              <a:lstStyle/>
              <a:p>
                <a:endParaRPr lang="en-NL"/>
              </a:p>
            </p:txBody>
          </p:sp>
          <p:sp>
            <p:nvSpPr>
              <p:cNvPr id="63" name="Freeform 62">
                <a:extLst>
                  <a:ext uri="{FF2B5EF4-FFF2-40B4-BE49-F238E27FC236}">
                    <a16:creationId xmlns:a16="http://schemas.microsoft.com/office/drawing/2014/main" id="{9092B990-BA40-6368-79A8-3856C4C41401}"/>
                  </a:ext>
                </a:extLst>
              </p:cNvPr>
              <p:cNvSpPr/>
              <p:nvPr/>
            </p:nvSpPr>
            <p:spPr>
              <a:xfrm>
                <a:off x="5088709" y="1606870"/>
                <a:ext cx="1542366" cy="1342000"/>
              </a:xfrm>
              <a:custGeom>
                <a:avLst/>
                <a:gdLst>
                  <a:gd name="connsiteX0" fmla="*/ 1542135 w 1542366"/>
                  <a:gd name="connsiteY0" fmla="*/ 794656 h 1342000"/>
                  <a:gd name="connsiteX1" fmla="*/ 1540283 w 1542366"/>
                  <a:gd name="connsiteY1" fmla="*/ 782932 h 1342000"/>
                  <a:gd name="connsiteX2" fmla="*/ 1175431 w 1542366"/>
                  <a:gd name="connsiteY2" fmla="*/ 35694 h 1342000"/>
                  <a:gd name="connsiteX3" fmla="*/ 529686 w 1542366"/>
                  <a:gd name="connsiteY3" fmla="*/ 311512 h 1342000"/>
                  <a:gd name="connsiteX4" fmla="*/ 521043 w 1542366"/>
                  <a:gd name="connsiteY4" fmla="*/ 334342 h 1342000"/>
                  <a:gd name="connsiteX5" fmla="*/ 503757 w 1542366"/>
                  <a:gd name="connsiteY5" fmla="*/ 443559 h 1342000"/>
                  <a:gd name="connsiteX6" fmla="*/ 451901 w 1542366"/>
                  <a:gd name="connsiteY6" fmla="*/ 440474 h 1342000"/>
                  <a:gd name="connsiteX7" fmla="*/ 2 w 1542366"/>
                  <a:gd name="connsiteY7" fmla="*/ 889680 h 1342000"/>
                  <a:gd name="connsiteX8" fmla="*/ 301268 w 1542366"/>
                  <a:gd name="connsiteY8" fmla="*/ 1316056 h 1342000"/>
                  <a:gd name="connsiteX9" fmla="*/ 442023 w 1542366"/>
                  <a:gd name="connsiteY9" fmla="*/ 1341972 h 1342000"/>
                  <a:gd name="connsiteX10" fmla="*/ 968620 w 1542366"/>
                  <a:gd name="connsiteY10" fmla="*/ 1341972 h 1342000"/>
                  <a:gd name="connsiteX11" fmla="*/ 1542135 w 1542366"/>
                  <a:gd name="connsiteY11" fmla="*/ 794656 h 134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42366" h="1342000">
                    <a:moveTo>
                      <a:pt x="1542135" y="794656"/>
                    </a:moveTo>
                    <a:cubicBezTo>
                      <a:pt x="1542753" y="790953"/>
                      <a:pt x="1542135" y="786634"/>
                      <a:pt x="1540283" y="782932"/>
                    </a:cubicBezTo>
                    <a:cubicBezTo>
                      <a:pt x="1489044" y="505263"/>
                      <a:pt x="1362488" y="246722"/>
                      <a:pt x="1175431" y="35694"/>
                    </a:cubicBezTo>
                    <a:cubicBezTo>
                      <a:pt x="921084" y="-66118"/>
                      <a:pt x="631548" y="57291"/>
                      <a:pt x="529686" y="311512"/>
                    </a:cubicBezTo>
                    <a:cubicBezTo>
                      <a:pt x="526599" y="318916"/>
                      <a:pt x="524130" y="326938"/>
                      <a:pt x="521043" y="334342"/>
                    </a:cubicBezTo>
                    <a:cubicBezTo>
                      <a:pt x="510548" y="370131"/>
                      <a:pt x="504992" y="406536"/>
                      <a:pt x="503757" y="443559"/>
                    </a:cubicBezTo>
                    <a:cubicBezTo>
                      <a:pt x="486472" y="441708"/>
                      <a:pt x="469186" y="440474"/>
                      <a:pt x="451901" y="440474"/>
                    </a:cubicBezTo>
                    <a:cubicBezTo>
                      <a:pt x="203109" y="439857"/>
                      <a:pt x="620" y="641012"/>
                      <a:pt x="2" y="889680"/>
                    </a:cubicBezTo>
                    <a:cubicBezTo>
                      <a:pt x="-615" y="1080963"/>
                      <a:pt x="120385" y="1252500"/>
                      <a:pt x="301268" y="1316056"/>
                    </a:cubicBezTo>
                    <a:cubicBezTo>
                      <a:pt x="345717" y="1333333"/>
                      <a:pt x="393870" y="1342589"/>
                      <a:pt x="442023" y="1341972"/>
                    </a:cubicBezTo>
                    <a:lnTo>
                      <a:pt x="968620" y="1341972"/>
                    </a:lnTo>
                    <a:cubicBezTo>
                      <a:pt x="1179753" y="1182158"/>
                      <a:pt x="1372365" y="998896"/>
                      <a:pt x="1542135" y="794656"/>
                    </a:cubicBezTo>
                    <a:close/>
                  </a:path>
                </a:pathLst>
              </a:custGeom>
              <a:grpFill/>
              <a:ln w="6173" cap="flat">
                <a:noFill/>
                <a:prstDash val="solid"/>
                <a:miter/>
              </a:ln>
            </p:spPr>
            <p:txBody>
              <a:bodyPr rtlCol="0" anchor="ctr"/>
              <a:lstStyle/>
              <a:p>
                <a:endParaRPr lang="en-NL"/>
              </a:p>
            </p:txBody>
          </p:sp>
        </p:grpSp>
        <p:sp>
          <p:nvSpPr>
            <p:cNvPr id="61" name="Freeform 60">
              <a:extLst>
                <a:ext uri="{FF2B5EF4-FFF2-40B4-BE49-F238E27FC236}">
                  <a16:creationId xmlns:a16="http://schemas.microsoft.com/office/drawing/2014/main" id="{C7B453A8-FD84-FDCC-8929-5CD8231378C8}"/>
                </a:ext>
              </a:extLst>
            </p:cNvPr>
            <p:cNvSpPr/>
            <p:nvPr/>
          </p:nvSpPr>
          <p:spPr>
            <a:xfrm>
              <a:off x="2855800" y="1044778"/>
              <a:ext cx="4412090" cy="3190591"/>
            </a:xfrm>
            <a:custGeom>
              <a:avLst/>
              <a:gdLst>
                <a:gd name="connsiteX0" fmla="*/ 4331891 w 4412090"/>
                <a:gd name="connsiteY0" fmla="*/ 323820 h 3190591"/>
                <a:gd name="connsiteX1" fmla="*/ 3253386 w 4412090"/>
                <a:gd name="connsiteY1" fmla="*/ 25789 h 3190591"/>
                <a:gd name="connsiteX2" fmla="*/ 2713207 w 4412090"/>
                <a:gd name="connsiteY2" fmla="*/ 143027 h 3190591"/>
                <a:gd name="connsiteX3" fmla="*/ 3109544 w 4412090"/>
                <a:gd name="connsiteY3" fmla="*/ 341714 h 3190591"/>
                <a:gd name="connsiteX4" fmla="*/ 3295365 w 4412090"/>
                <a:gd name="connsiteY4" fmla="*/ 302224 h 3190591"/>
                <a:gd name="connsiteX5" fmla="*/ 3581814 w 4412090"/>
                <a:gd name="connsiteY5" fmla="*/ 279393 h 3190591"/>
                <a:gd name="connsiteX6" fmla="*/ 4090508 w 4412090"/>
                <a:gd name="connsiteY6" fmla="*/ 467591 h 3190591"/>
                <a:gd name="connsiteX7" fmla="*/ 4090508 w 4412090"/>
                <a:gd name="connsiteY7" fmla="*/ 467591 h 3190591"/>
                <a:gd name="connsiteX8" fmla="*/ 3860855 w 4412090"/>
                <a:gd name="connsiteY8" fmla="*/ 1245681 h 3190591"/>
                <a:gd name="connsiteX9" fmla="*/ 2628013 w 4412090"/>
                <a:gd name="connsiteY9" fmla="*/ 2296503 h 3190591"/>
                <a:gd name="connsiteX10" fmla="*/ 1116130 w 4412090"/>
                <a:gd name="connsiteY10" fmla="*/ 2883309 h 3190591"/>
                <a:gd name="connsiteX11" fmla="*/ 320369 w 4412090"/>
                <a:gd name="connsiteY11" fmla="*/ 2718559 h 3190591"/>
                <a:gd name="connsiteX12" fmla="*/ 550640 w 4412090"/>
                <a:gd name="connsiteY12" fmla="*/ 1941704 h 3190591"/>
                <a:gd name="connsiteX13" fmla="*/ 622870 w 4412090"/>
                <a:gd name="connsiteY13" fmla="*/ 1839892 h 3190591"/>
                <a:gd name="connsiteX14" fmla="*/ 629660 w 4412090"/>
                <a:gd name="connsiteY14" fmla="*/ 1417218 h 3190591"/>
                <a:gd name="connsiteX15" fmla="*/ 325926 w 4412090"/>
                <a:gd name="connsiteY15" fmla="*/ 1773251 h 3190591"/>
                <a:gd name="connsiteX16" fmla="*/ 80221 w 4412090"/>
                <a:gd name="connsiteY16" fmla="*/ 2861096 h 3190591"/>
                <a:gd name="connsiteX17" fmla="*/ 832768 w 4412090"/>
                <a:gd name="connsiteY17" fmla="*/ 3185043 h 3190591"/>
                <a:gd name="connsiteX18" fmla="*/ 1157492 w 4412090"/>
                <a:gd name="connsiteY18" fmla="*/ 3159127 h 3190591"/>
                <a:gd name="connsiteX19" fmla="*/ 2771855 w 4412090"/>
                <a:gd name="connsiteY19" fmla="*/ 2536532 h 3190591"/>
                <a:gd name="connsiteX20" fmla="*/ 4085570 w 4412090"/>
                <a:gd name="connsiteY20" fmla="*/ 1412899 h 3190591"/>
                <a:gd name="connsiteX21" fmla="*/ 4331891 w 4412090"/>
                <a:gd name="connsiteY21" fmla="*/ 323820 h 3190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412090" h="3190591">
                  <a:moveTo>
                    <a:pt x="4331891" y="323820"/>
                  </a:moveTo>
                  <a:cubicBezTo>
                    <a:pt x="4168294" y="52322"/>
                    <a:pt x="3786774" y="-53809"/>
                    <a:pt x="3253386" y="25789"/>
                  </a:cubicBezTo>
                  <a:cubicBezTo>
                    <a:pt x="3070651" y="51705"/>
                    <a:pt x="2889768" y="90579"/>
                    <a:pt x="2713207" y="143027"/>
                  </a:cubicBezTo>
                  <a:cubicBezTo>
                    <a:pt x="2853345" y="191773"/>
                    <a:pt x="2987309" y="258414"/>
                    <a:pt x="3109544" y="341714"/>
                  </a:cubicBezTo>
                  <a:cubicBezTo>
                    <a:pt x="3171896" y="328140"/>
                    <a:pt x="3234865" y="311479"/>
                    <a:pt x="3295365" y="302224"/>
                  </a:cubicBezTo>
                  <a:cubicBezTo>
                    <a:pt x="3389819" y="287415"/>
                    <a:pt x="3485508" y="280010"/>
                    <a:pt x="3581814" y="279393"/>
                  </a:cubicBezTo>
                  <a:cubicBezTo>
                    <a:pt x="3771957" y="252243"/>
                    <a:pt x="3963335" y="322586"/>
                    <a:pt x="4090508" y="467591"/>
                  </a:cubicBezTo>
                  <a:lnTo>
                    <a:pt x="4090508" y="467591"/>
                  </a:lnTo>
                  <a:cubicBezTo>
                    <a:pt x="4189901" y="632958"/>
                    <a:pt x="4105942" y="916180"/>
                    <a:pt x="3860855" y="1245681"/>
                  </a:cubicBezTo>
                  <a:cubicBezTo>
                    <a:pt x="3519462" y="1670205"/>
                    <a:pt x="3101518" y="2026855"/>
                    <a:pt x="2628013" y="2296503"/>
                  </a:cubicBezTo>
                  <a:cubicBezTo>
                    <a:pt x="2165620" y="2585278"/>
                    <a:pt x="1652605" y="2783966"/>
                    <a:pt x="1116130" y="2883309"/>
                  </a:cubicBezTo>
                  <a:cubicBezTo>
                    <a:pt x="709916" y="2943780"/>
                    <a:pt x="419762" y="2883309"/>
                    <a:pt x="320369" y="2718559"/>
                  </a:cubicBezTo>
                  <a:cubicBezTo>
                    <a:pt x="220977" y="2553809"/>
                    <a:pt x="304936" y="2269970"/>
                    <a:pt x="550640" y="1941704"/>
                  </a:cubicBezTo>
                  <a:cubicBezTo>
                    <a:pt x="580890" y="1900979"/>
                    <a:pt x="588298" y="1881234"/>
                    <a:pt x="622870" y="1839892"/>
                  </a:cubicBezTo>
                  <a:cubicBezTo>
                    <a:pt x="606819" y="1699206"/>
                    <a:pt x="608671" y="1557287"/>
                    <a:pt x="629660" y="1417218"/>
                  </a:cubicBezTo>
                  <a:cubicBezTo>
                    <a:pt x="519155" y="1527669"/>
                    <a:pt x="417910" y="1646758"/>
                    <a:pt x="325926" y="1773251"/>
                  </a:cubicBezTo>
                  <a:cubicBezTo>
                    <a:pt x="4288" y="2202712"/>
                    <a:pt x="-82758" y="2589597"/>
                    <a:pt x="80221" y="2861096"/>
                  </a:cubicBezTo>
                  <a:cubicBezTo>
                    <a:pt x="255548" y="3095572"/>
                    <a:pt x="541997" y="3218980"/>
                    <a:pt x="832768" y="3185043"/>
                  </a:cubicBezTo>
                  <a:cubicBezTo>
                    <a:pt x="941421" y="3184426"/>
                    <a:pt x="1050074" y="3175787"/>
                    <a:pt x="1157492" y="3159127"/>
                  </a:cubicBezTo>
                  <a:cubicBezTo>
                    <a:pt x="1729773" y="3054847"/>
                    <a:pt x="2277360" y="2843819"/>
                    <a:pt x="2771855" y="2536532"/>
                  </a:cubicBezTo>
                  <a:cubicBezTo>
                    <a:pt x="3276228" y="2247756"/>
                    <a:pt x="3721952" y="1866424"/>
                    <a:pt x="4085570" y="1412899"/>
                  </a:cubicBezTo>
                  <a:cubicBezTo>
                    <a:pt x="4407825" y="982204"/>
                    <a:pt x="4494871" y="595319"/>
                    <a:pt x="4331891" y="323820"/>
                  </a:cubicBezTo>
                  <a:close/>
                </a:path>
              </a:pathLst>
            </a:custGeom>
            <a:grpFill/>
            <a:ln w="6173" cap="flat">
              <a:noFill/>
              <a:prstDash val="solid"/>
              <a:miter/>
            </a:ln>
          </p:spPr>
          <p:txBody>
            <a:bodyPr rtlCol="0" anchor="ctr"/>
            <a:lstStyle/>
            <a:p>
              <a:endParaRPr lang="en-NL"/>
            </a:p>
          </p:txBody>
        </p:sp>
      </p:grpSp>
      <p:grpSp>
        <p:nvGrpSpPr>
          <p:cNvPr id="80" name="Group 79">
            <a:extLst>
              <a:ext uri="{FF2B5EF4-FFF2-40B4-BE49-F238E27FC236}">
                <a16:creationId xmlns:a16="http://schemas.microsoft.com/office/drawing/2014/main" id="{82F47B7A-8DFE-1E2C-7308-3F33797A2B6E}"/>
              </a:ext>
            </a:extLst>
          </p:cNvPr>
          <p:cNvGrpSpPr/>
          <p:nvPr/>
        </p:nvGrpSpPr>
        <p:grpSpPr>
          <a:xfrm>
            <a:off x="6711688" y="1396273"/>
            <a:ext cx="865944" cy="695840"/>
            <a:chOff x="4190427" y="1312739"/>
            <a:chExt cx="1073851" cy="862908"/>
          </a:xfrm>
          <a:solidFill>
            <a:schemeClr val="bg1"/>
          </a:solidFill>
        </p:grpSpPr>
        <p:grpSp>
          <p:nvGrpSpPr>
            <p:cNvPr id="73" name="Group 72">
              <a:extLst>
                <a:ext uri="{FF2B5EF4-FFF2-40B4-BE49-F238E27FC236}">
                  <a16:creationId xmlns:a16="http://schemas.microsoft.com/office/drawing/2014/main" id="{2FC74EF5-C56A-30D2-2BA0-8DFA0DD5E6F9}"/>
                </a:ext>
              </a:extLst>
            </p:cNvPr>
            <p:cNvGrpSpPr/>
            <p:nvPr/>
          </p:nvGrpSpPr>
          <p:grpSpPr>
            <a:xfrm>
              <a:off x="4525444" y="1512459"/>
              <a:ext cx="738834" cy="663188"/>
              <a:chOff x="4583630" y="2419923"/>
              <a:chExt cx="3834509" cy="3441912"/>
            </a:xfrm>
            <a:grpFill/>
          </p:grpSpPr>
          <p:sp>
            <p:nvSpPr>
              <p:cNvPr id="71" name="Freeform 70">
                <a:extLst>
                  <a:ext uri="{FF2B5EF4-FFF2-40B4-BE49-F238E27FC236}">
                    <a16:creationId xmlns:a16="http://schemas.microsoft.com/office/drawing/2014/main" id="{A2444FF5-EF9B-C2E6-6B08-1A6E7E8D89C6}"/>
                  </a:ext>
                </a:extLst>
              </p:cNvPr>
              <p:cNvSpPr/>
              <p:nvPr/>
            </p:nvSpPr>
            <p:spPr>
              <a:xfrm>
                <a:off x="4583630" y="2419923"/>
                <a:ext cx="3834509" cy="3441912"/>
              </a:xfrm>
              <a:custGeom>
                <a:avLst/>
                <a:gdLst>
                  <a:gd name="connsiteX0" fmla="*/ 3834508 w 3834509"/>
                  <a:gd name="connsiteY0" fmla="*/ 206506 h 3441912"/>
                  <a:gd name="connsiteX1" fmla="*/ 3834508 w 3834509"/>
                  <a:gd name="connsiteY1" fmla="*/ 2707139 h 3441912"/>
                  <a:gd name="connsiteX2" fmla="*/ 3612761 w 3834509"/>
                  <a:gd name="connsiteY2" fmla="*/ 2914272 h 3441912"/>
                  <a:gd name="connsiteX3" fmla="*/ 3611411 w 3834509"/>
                  <a:gd name="connsiteY3" fmla="*/ 2914272 h 3441912"/>
                  <a:gd name="connsiteX4" fmla="*/ 2497611 w 3834509"/>
                  <a:gd name="connsiteY4" fmla="*/ 2914272 h 3441912"/>
                  <a:gd name="connsiteX5" fmla="*/ 2460822 w 3834509"/>
                  <a:gd name="connsiteY5" fmla="*/ 2948741 h 3441912"/>
                  <a:gd name="connsiteX6" fmla="*/ 2460822 w 3834509"/>
                  <a:gd name="connsiteY6" fmla="*/ 3373348 h 3441912"/>
                  <a:gd name="connsiteX7" fmla="*/ 2386150 w 3834509"/>
                  <a:gd name="connsiteY7" fmla="*/ 3441911 h 3441912"/>
                  <a:gd name="connsiteX8" fmla="*/ 2341680 w 3834509"/>
                  <a:gd name="connsiteY8" fmla="*/ 3427873 h 3441912"/>
                  <a:gd name="connsiteX9" fmla="*/ 1632223 w 3834509"/>
                  <a:gd name="connsiteY9" fmla="*/ 2920539 h 3441912"/>
                  <a:gd name="connsiteX10" fmla="*/ 1609609 w 3834509"/>
                  <a:gd name="connsiteY10" fmla="*/ 2914272 h 3441912"/>
                  <a:gd name="connsiteX11" fmla="*/ 222423 w 3834509"/>
                  <a:gd name="connsiteY11" fmla="*/ 2914272 h 3441912"/>
                  <a:gd name="connsiteX12" fmla="*/ 0 w 3834509"/>
                  <a:gd name="connsiteY12" fmla="*/ 2707139 h 3441912"/>
                  <a:gd name="connsiteX13" fmla="*/ 0 w 3834509"/>
                  <a:gd name="connsiteY13" fmla="*/ 206506 h 3441912"/>
                  <a:gd name="connsiteX14" fmla="*/ 222423 w 3834509"/>
                  <a:gd name="connsiteY14" fmla="*/ 0 h 3441912"/>
                  <a:gd name="connsiteX15" fmla="*/ 3611411 w 3834509"/>
                  <a:gd name="connsiteY15" fmla="*/ 0 h 3441912"/>
                  <a:gd name="connsiteX16" fmla="*/ 3834508 w 3834509"/>
                  <a:gd name="connsiteY16" fmla="*/ 206506 h 344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34509" h="3441912">
                    <a:moveTo>
                      <a:pt x="3834508" y="206506"/>
                    </a:moveTo>
                    <a:lnTo>
                      <a:pt x="3834508" y="2707139"/>
                    </a:lnTo>
                    <a:cubicBezTo>
                      <a:pt x="3834879" y="2821187"/>
                      <a:pt x="3735616" y="2913924"/>
                      <a:pt x="3612761" y="2914272"/>
                    </a:cubicBezTo>
                    <a:cubicBezTo>
                      <a:pt x="3612322" y="2914272"/>
                      <a:pt x="3611850" y="2914272"/>
                      <a:pt x="3611411" y="2914272"/>
                    </a:cubicBezTo>
                    <a:lnTo>
                      <a:pt x="2497611" y="2914272"/>
                    </a:lnTo>
                    <a:cubicBezTo>
                      <a:pt x="2477239" y="2914444"/>
                      <a:pt x="2460822" y="2929827"/>
                      <a:pt x="2460822" y="2948741"/>
                    </a:cubicBezTo>
                    <a:lnTo>
                      <a:pt x="2460822" y="3373348"/>
                    </a:lnTo>
                    <a:cubicBezTo>
                      <a:pt x="2460589" y="3411421"/>
                      <a:pt x="2427158" y="3442099"/>
                      <a:pt x="2386150" y="3441911"/>
                    </a:cubicBezTo>
                    <a:cubicBezTo>
                      <a:pt x="2370081" y="3441817"/>
                      <a:pt x="2354478" y="3436898"/>
                      <a:pt x="2341680" y="3427873"/>
                    </a:cubicBezTo>
                    <a:lnTo>
                      <a:pt x="1632223" y="2920539"/>
                    </a:lnTo>
                    <a:cubicBezTo>
                      <a:pt x="1625631" y="2916202"/>
                      <a:pt x="1617683" y="2913999"/>
                      <a:pt x="1609609" y="2914272"/>
                    </a:cubicBezTo>
                    <a:lnTo>
                      <a:pt x="222423" y="2914272"/>
                    </a:lnTo>
                    <a:cubicBezTo>
                      <a:pt x="99396" y="2914099"/>
                      <a:pt x="-186" y="2821363"/>
                      <a:pt x="0" y="2707139"/>
                    </a:cubicBezTo>
                    <a:lnTo>
                      <a:pt x="0" y="206506"/>
                    </a:lnTo>
                    <a:cubicBezTo>
                      <a:pt x="0" y="92456"/>
                      <a:pt x="99582" y="0"/>
                      <a:pt x="222423" y="0"/>
                    </a:cubicBezTo>
                    <a:lnTo>
                      <a:pt x="3611411" y="0"/>
                    </a:lnTo>
                    <a:cubicBezTo>
                      <a:pt x="3734435" y="-173"/>
                      <a:pt x="3834306" y="92283"/>
                      <a:pt x="3834508" y="206506"/>
                    </a:cubicBezTo>
                    <a:close/>
                  </a:path>
                </a:pathLst>
              </a:custGeom>
              <a:grpFill/>
              <a:ln w="337079" cap="flat">
                <a:noFill/>
                <a:prstDash val="solid"/>
                <a:miter/>
              </a:ln>
            </p:spPr>
            <p:txBody>
              <a:bodyPr rtlCol="0" anchor="ctr"/>
              <a:lstStyle/>
              <a:p>
                <a:endParaRPr lang="en-NL"/>
              </a:p>
            </p:txBody>
          </p:sp>
          <p:sp>
            <p:nvSpPr>
              <p:cNvPr id="72" name="Freeform 71">
                <a:extLst>
                  <a:ext uri="{FF2B5EF4-FFF2-40B4-BE49-F238E27FC236}">
                    <a16:creationId xmlns:a16="http://schemas.microsoft.com/office/drawing/2014/main" id="{D2F07C16-4144-4949-5553-9507A318D5BA}"/>
                  </a:ext>
                </a:extLst>
              </p:cNvPr>
              <p:cNvSpPr/>
              <p:nvPr/>
            </p:nvSpPr>
            <p:spPr>
              <a:xfrm>
                <a:off x="5672720" y="3058349"/>
                <a:ext cx="1721329" cy="1542801"/>
              </a:xfrm>
              <a:custGeom>
                <a:avLst/>
                <a:gdLst>
                  <a:gd name="connsiteX0" fmla="*/ 1721327 w 1721328"/>
                  <a:gd name="connsiteY0" fmla="*/ 773042 h 1542801"/>
                  <a:gd name="connsiteX1" fmla="*/ 1697700 w 1721328"/>
                  <a:gd name="connsiteY1" fmla="*/ 992396 h 1542801"/>
                  <a:gd name="connsiteX2" fmla="*/ 1630197 w 1721328"/>
                  <a:gd name="connsiteY2" fmla="*/ 1201408 h 1542801"/>
                  <a:gd name="connsiteX3" fmla="*/ 1519155 w 1721328"/>
                  <a:gd name="connsiteY3" fmla="*/ 1394126 h 1542801"/>
                  <a:gd name="connsiteX4" fmla="*/ 1405750 w 1721328"/>
                  <a:gd name="connsiteY4" fmla="*/ 1527619 h 1542801"/>
                  <a:gd name="connsiteX5" fmla="*/ 1331311 w 1721328"/>
                  <a:gd name="connsiteY5" fmla="*/ 1529327 h 1542801"/>
                  <a:gd name="connsiteX6" fmla="*/ 1329472 w 1721328"/>
                  <a:gd name="connsiteY6" fmla="*/ 1527619 h 1542801"/>
                  <a:gd name="connsiteX7" fmla="*/ 1319009 w 1721328"/>
                  <a:gd name="connsiteY7" fmla="*/ 1518218 h 1542801"/>
                  <a:gd name="connsiteX8" fmla="*/ 1319009 w 1721328"/>
                  <a:gd name="connsiteY8" fmla="*/ 1449278 h 1542801"/>
                  <a:gd name="connsiteX9" fmla="*/ 1420263 w 1721328"/>
                  <a:gd name="connsiteY9" fmla="*/ 1330827 h 1542801"/>
                  <a:gd name="connsiteX10" fmla="*/ 1581258 w 1721328"/>
                  <a:gd name="connsiteY10" fmla="*/ 969520 h 1542801"/>
                  <a:gd name="connsiteX11" fmla="*/ 1581258 w 1721328"/>
                  <a:gd name="connsiteY11" fmla="*/ 574057 h 1542801"/>
                  <a:gd name="connsiteX12" fmla="*/ 1520168 w 1721328"/>
                  <a:gd name="connsiteY12" fmla="*/ 386039 h 1542801"/>
                  <a:gd name="connsiteX13" fmla="*/ 1418913 w 1721328"/>
                  <a:gd name="connsiteY13" fmla="*/ 212750 h 1542801"/>
                  <a:gd name="connsiteX14" fmla="*/ 1317659 w 1721328"/>
                  <a:gd name="connsiteY14" fmla="*/ 93672 h 1542801"/>
                  <a:gd name="connsiteX15" fmla="*/ 1317659 w 1721328"/>
                  <a:gd name="connsiteY15" fmla="*/ 24732 h 1542801"/>
                  <a:gd name="connsiteX16" fmla="*/ 1328459 w 1721328"/>
                  <a:gd name="connsiteY16" fmla="*/ 15018 h 1542801"/>
                  <a:gd name="connsiteX17" fmla="*/ 1402905 w 1721328"/>
                  <a:gd name="connsiteY17" fmla="*/ 13630 h 1542801"/>
                  <a:gd name="connsiteX18" fmla="*/ 1404400 w 1721328"/>
                  <a:gd name="connsiteY18" fmla="*/ 15018 h 1542801"/>
                  <a:gd name="connsiteX19" fmla="*/ 1517805 w 1721328"/>
                  <a:gd name="connsiteY19" fmla="*/ 149137 h 1542801"/>
                  <a:gd name="connsiteX20" fmla="*/ 1627835 w 1721328"/>
                  <a:gd name="connsiteY20" fmla="*/ 341855 h 1542801"/>
                  <a:gd name="connsiteX21" fmla="*/ 1695338 w 1721328"/>
                  <a:gd name="connsiteY21" fmla="*/ 550868 h 1542801"/>
                  <a:gd name="connsiteX22" fmla="*/ 1721327 w 1721328"/>
                  <a:gd name="connsiteY22" fmla="*/ 773042 h 1542801"/>
                  <a:gd name="connsiteX23" fmla="*/ 1324409 w 1721328"/>
                  <a:gd name="connsiteY23" fmla="*/ 472214 h 1542801"/>
                  <a:gd name="connsiteX24" fmla="*/ 1178940 w 1721328"/>
                  <a:gd name="connsiteY24" fmla="*/ 255054 h 1542801"/>
                  <a:gd name="connsiteX25" fmla="*/ 1104994 w 1721328"/>
                  <a:gd name="connsiteY25" fmla="*/ 252888 h 1542801"/>
                  <a:gd name="connsiteX26" fmla="*/ 1102662 w 1721328"/>
                  <a:gd name="connsiteY26" fmla="*/ 255054 h 1542801"/>
                  <a:gd name="connsiteX27" fmla="*/ 1092199 w 1721328"/>
                  <a:gd name="connsiteY27" fmla="*/ 264768 h 1542801"/>
                  <a:gd name="connsiteX28" fmla="*/ 1088823 w 1721328"/>
                  <a:gd name="connsiteY28" fmla="*/ 330887 h 1542801"/>
                  <a:gd name="connsiteX29" fmla="*/ 1088823 w 1721328"/>
                  <a:gd name="connsiteY29" fmla="*/ 1216136 h 1542801"/>
                  <a:gd name="connsiteX30" fmla="*/ 1092199 w 1721328"/>
                  <a:gd name="connsiteY30" fmla="*/ 1282569 h 1542801"/>
                  <a:gd name="connsiteX31" fmla="*/ 1102662 w 1721328"/>
                  <a:gd name="connsiteY31" fmla="*/ 1292284 h 1542801"/>
                  <a:gd name="connsiteX32" fmla="*/ 1176608 w 1721328"/>
                  <a:gd name="connsiteY32" fmla="*/ 1294449 h 1542801"/>
                  <a:gd name="connsiteX33" fmla="*/ 1178940 w 1721328"/>
                  <a:gd name="connsiteY33" fmla="*/ 1292284 h 1542801"/>
                  <a:gd name="connsiteX34" fmla="*/ 1324409 w 1721328"/>
                  <a:gd name="connsiteY34" fmla="*/ 1075123 h 1542801"/>
                  <a:gd name="connsiteX35" fmla="*/ 1324409 w 1721328"/>
                  <a:gd name="connsiteY35" fmla="*/ 474721 h 1542801"/>
                  <a:gd name="connsiteX36" fmla="*/ 906565 w 1721328"/>
                  <a:gd name="connsiteY36" fmla="*/ 566223 h 1542801"/>
                  <a:gd name="connsiteX37" fmla="*/ 954830 w 1721328"/>
                  <a:gd name="connsiteY37" fmla="*/ 643937 h 1542801"/>
                  <a:gd name="connsiteX38" fmla="*/ 954830 w 1721328"/>
                  <a:gd name="connsiteY38" fmla="*/ 902147 h 1542801"/>
                  <a:gd name="connsiteX39" fmla="*/ 906903 w 1721328"/>
                  <a:gd name="connsiteY39" fmla="*/ 978921 h 1542801"/>
                  <a:gd name="connsiteX40" fmla="*/ 911628 w 1721328"/>
                  <a:gd name="connsiteY40" fmla="*/ 1043160 h 1542801"/>
                  <a:gd name="connsiteX41" fmla="*/ 921753 w 1721328"/>
                  <a:gd name="connsiteY41" fmla="*/ 1052561 h 1542801"/>
                  <a:gd name="connsiteX42" fmla="*/ 997647 w 1721328"/>
                  <a:gd name="connsiteY42" fmla="*/ 1052320 h 1542801"/>
                  <a:gd name="connsiteX43" fmla="*/ 1001070 w 1721328"/>
                  <a:gd name="connsiteY43" fmla="*/ 1048801 h 1542801"/>
                  <a:gd name="connsiteX44" fmla="*/ 1068573 w 1721328"/>
                  <a:gd name="connsiteY44" fmla="*/ 944138 h 1542801"/>
                  <a:gd name="connsiteX45" fmla="*/ 1104349 w 1721328"/>
                  <a:gd name="connsiteY45" fmla="*/ 772729 h 1542801"/>
                  <a:gd name="connsiteX46" fmla="*/ 1067560 w 1721328"/>
                  <a:gd name="connsiteY46" fmla="*/ 601319 h 1542801"/>
                  <a:gd name="connsiteX47" fmla="*/ 1002420 w 1721328"/>
                  <a:gd name="connsiteY47" fmla="*/ 497283 h 1542801"/>
                  <a:gd name="connsiteX48" fmla="*/ 927498 w 1721328"/>
                  <a:gd name="connsiteY48" fmla="*/ 489273 h 1542801"/>
                  <a:gd name="connsiteX49" fmla="*/ 922766 w 1721328"/>
                  <a:gd name="connsiteY49" fmla="*/ 493209 h 1542801"/>
                  <a:gd name="connsiteX50" fmla="*/ 911290 w 1721328"/>
                  <a:gd name="connsiteY50" fmla="*/ 503550 h 1542801"/>
                  <a:gd name="connsiteX51" fmla="*/ 906565 w 1721328"/>
                  <a:gd name="connsiteY51" fmla="*/ 566223 h 1542801"/>
                  <a:gd name="connsiteX52" fmla="*/ 231535 w 1721328"/>
                  <a:gd name="connsiteY52" fmla="*/ 436804 h 1542801"/>
                  <a:gd name="connsiteX53" fmla="*/ 105980 w 1721328"/>
                  <a:gd name="connsiteY53" fmla="*/ 436804 h 1542801"/>
                  <a:gd name="connsiteX54" fmla="*/ 0 w 1721328"/>
                  <a:gd name="connsiteY54" fmla="*/ 534886 h 1542801"/>
                  <a:gd name="connsiteX55" fmla="*/ 0 w 1721328"/>
                  <a:gd name="connsiteY55" fmla="*/ 1010571 h 1542801"/>
                  <a:gd name="connsiteX56" fmla="*/ 105980 w 1721328"/>
                  <a:gd name="connsiteY56" fmla="*/ 1108966 h 1542801"/>
                  <a:gd name="connsiteX57" fmla="*/ 232210 w 1721328"/>
                  <a:gd name="connsiteY57" fmla="*/ 1108966 h 1542801"/>
                  <a:gd name="connsiteX58" fmla="*/ 307139 w 1721328"/>
                  <a:gd name="connsiteY58" fmla="*/ 1137796 h 1542801"/>
                  <a:gd name="connsiteX59" fmla="*/ 623390 w 1721328"/>
                  <a:gd name="connsiteY59" fmla="*/ 1430790 h 1542801"/>
                  <a:gd name="connsiteX60" fmla="*/ 660854 w 1721328"/>
                  <a:gd name="connsiteY60" fmla="*/ 1445205 h 1542801"/>
                  <a:gd name="connsiteX61" fmla="*/ 660854 w 1721328"/>
                  <a:gd name="connsiteY61" fmla="*/ 1445205 h 1542801"/>
                  <a:gd name="connsiteX62" fmla="*/ 723970 w 1721328"/>
                  <a:gd name="connsiteY62" fmla="*/ 1386606 h 1542801"/>
                  <a:gd name="connsiteX63" fmla="*/ 723970 w 1721328"/>
                  <a:gd name="connsiteY63" fmla="*/ 158851 h 1542801"/>
                  <a:gd name="connsiteX64" fmla="*/ 660179 w 1721328"/>
                  <a:gd name="connsiteY64" fmla="*/ 99626 h 1542801"/>
                  <a:gd name="connsiteX65" fmla="*/ 660179 w 1721328"/>
                  <a:gd name="connsiteY65" fmla="*/ 99626 h 1542801"/>
                  <a:gd name="connsiteX66" fmla="*/ 622378 w 1721328"/>
                  <a:gd name="connsiteY66" fmla="*/ 114041 h 1542801"/>
                  <a:gd name="connsiteX67" fmla="*/ 307139 w 1721328"/>
                  <a:gd name="connsiteY67" fmla="*/ 409541 h 1542801"/>
                  <a:gd name="connsiteX68" fmla="*/ 232210 w 1721328"/>
                  <a:gd name="connsiteY68" fmla="*/ 437117 h 154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721328" h="1542801">
                    <a:moveTo>
                      <a:pt x="1721327" y="773042"/>
                    </a:moveTo>
                    <a:cubicBezTo>
                      <a:pt x="1721452" y="846713"/>
                      <a:pt x="1713537" y="920206"/>
                      <a:pt x="1697700" y="992396"/>
                    </a:cubicBezTo>
                    <a:cubicBezTo>
                      <a:pt x="1682350" y="1063886"/>
                      <a:pt x="1659747" y="1133869"/>
                      <a:pt x="1630197" y="1201408"/>
                    </a:cubicBezTo>
                    <a:cubicBezTo>
                      <a:pt x="1600739" y="1269161"/>
                      <a:pt x="1563511" y="1333773"/>
                      <a:pt x="1519155" y="1394126"/>
                    </a:cubicBezTo>
                    <a:cubicBezTo>
                      <a:pt x="1484627" y="1440940"/>
                      <a:pt x="1446738" y="1485537"/>
                      <a:pt x="1405750" y="1527619"/>
                    </a:cubicBezTo>
                    <a:cubicBezTo>
                      <a:pt x="1385702" y="1547176"/>
                      <a:pt x="1352375" y="1547940"/>
                      <a:pt x="1331311" y="1529327"/>
                    </a:cubicBezTo>
                    <a:cubicBezTo>
                      <a:pt x="1330683" y="1528772"/>
                      <a:pt x="1330069" y="1528202"/>
                      <a:pt x="1329472" y="1527619"/>
                    </a:cubicBezTo>
                    <a:lnTo>
                      <a:pt x="1319009" y="1518218"/>
                    </a:lnTo>
                    <a:cubicBezTo>
                      <a:pt x="1299122" y="1498946"/>
                      <a:pt x="1299122" y="1468550"/>
                      <a:pt x="1319009" y="1449278"/>
                    </a:cubicBezTo>
                    <a:cubicBezTo>
                      <a:pt x="1355865" y="1412170"/>
                      <a:pt x="1389708" y="1372580"/>
                      <a:pt x="1420263" y="1330827"/>
                    </a:cubicBezTo>
                    <a:cubicBezTo>
                      <a:pt x="1499228" y="1221508"/>
                      <a:pt x="1553956" y="1098685"/>
                      <a:pt x="1581258" y="969520"/>
                    </a:cubicBezTo>
                    <a:cubicBezTo>
                      <a:pt x="1609160" y="838973"/>
                      <a:pt x="1609160" y="704607"/>
                      <a:pt x="1581258" y="574057"/>
                    </a:cubicBezTo>
                    <a:cubicBezTo>
                      <a:pt x="1567720" y="509645"/>
                      <a:pt x="1547253" y="446656"/>
                      <a:pt x="1520168" y="386039"/>
                    </a:cubicBezTo>
                    <a:cubicBezTo>
                      <a:pt x="1492417" y="325422"/>
                      <a:pt x="1458514" y="267397"/>
                      <a:pt x="1418913" y="212750"/>
                    </a:cubicBezTo>
                    <a:cubicBezTo>
                      <a:pt x="1388550" y="170671"/>
                      <a:pt x="1354694" y="130859"/>
                      <a:pt x="1317659" y="93672"/>
                    </a:cubicBezTo>
                    <a:cubicBezTo>
                      <a:pt x="1297944" y="74338"/>
                      <a:pt x="1297944" y="44067"/>
                      <a:pt x="1317659" y="24732"/>
                    </a:cubicBezTo>
                    <a:lnTo>
                      <a:pt x="1328459" y="15018"/>
                    </a:lnTo>
                    <a:cubicBezTo>
                      <a:pt x="1348605" y="-4451"/>
                      <a:pt x="1381935" y="-5072"/>
                      <a:pt x="1402905" y="13630"/>
                    </a:cubicBezTo>
                    <a:cubicBezTo>
                      <a:pt x="1403414" y="14084"/>
                      <a:pt x="1403911" y="14545"/>
                      <a:pt x="1404400" y="15018"/>
                    </a:cubicBezTo>
                    <a:cubicBezTo>
                      <a:pt x="1445837" y="56968"/>
                      <a:pt x="1483750" y="101807"/>
                      <a:pt x="1517805" y="149137"/>
                    </a:cubicBezTo>
                    <a:cubicBezTo>
                      <a:pt x="1561378" y="209773"/>
                      <a:pt x="1598245" y="274338"/>
                      <a:pt x="1627835" y="341855"/>
                    </a:cubicBezTo>
                    <a:cubicBezTo>
                      <a:pt x="1657253" y="409438"/>
                      <a:pt x="1679849" y="479409"/>
                      <a:pt x="1695338" y="550868"/>
                    </a:cubicBezTo>
                    <a:cubicBezTo>
                      <a:pt x="1712619" y="623837"/>
                      <a:pt x="1721333" y="698330"/>
                      <a:pt x="1721327" y="773042"/>
                    </a:cubicBezTo>
                    <a:close/>
                    <a:moveTo>
                      <a:pt x="1324409" y="472214"/>
                    </a:moveTo>
                    <a:cubicBezTo>
                      <a:pt x="1288970" y="392958"/>
                      <a:pt x="1239834" y="319610"/>
                      <a:pt x="1178940" y="255054"/>
                    </a:cubicBezTo>
                    <a:cubicBezTo>
                      <a:pt x="1159165" y="235497"/>
                      <a:pt x="1126055" y="234528"/>
                      <a:pt x="1104994" y="252888"/>
                    </a:cubicBezTo>
                    <a:cubicBezTo>
                      <a:pt x="1104191" y="253587"/>
                      <a:pt x="1103414" y="254311"/>
                      <a:pt x="1102662" y="255054"/>
                    </a:cubicBezTo>
                    <a:lnTo>
                      <a:pt x="1092199" y="264768"/>
                    </a:lnTo>
                    <a:cubicBezTo>
                      <a:pt x="1072403" y="282504"/>
                      <a:pt x="1070925" y="311490"/>
                      <a:pt x="1088823" y="330887"/>
                    </a:cubicBezTo>
                    <a:cubicBezTo>
                      <a:pt x="1328108" y="584156"/>
                      <a:pt x="1328108" y="962867"/>
                      <a:pt x="1088823" y="1216136"/>
                    </a:cubicBezTo>
                    <a:cubicBezTo>
                      <a:pt x="1070881" y="1235637"/>
                      <a:pt x="1072359" y="1264723"/>
                      <a:pt x="1092199" y="1282569"/>
                    </a:cubicBezTo>
                    <a:lnTo>
                      <a:pt x="1102662" y="1292284"/>
                    </a:lnTo>
                    <a:cubicBezTo>
                      <a:pt x="1122437" y="1311841"/>
                      <a:pt x="1155547" y="1312809"/>
                      <a:pt x="1176608" y="1294449"/>
                    </a:cubicBezTo>
                    <a:cubicBezTo>
                      <a:pt x="1177411" y="1293750"/>
                      <a:pt x="1178187" y="1293026"/>
                      <a:pt x="1178940" y="1292284"/>
                    </a:cubicBezTo>
                    <a:cubicBezTo>
                      <a:pt x="1239693" y="1227631"/>
                      <a:pt x="1288811" y="1154301"/>
                      <a:pt x="1324409" y="1075123"/>
                    </a:cubicBezTo>
                    <a:cubicBezTo>
                      <a:pt x="1409918" y="882863"/>
                      <a:pt x="1409918" y="666981"/>
                      <a:pt x="1324409" y="474721"/>
                    </a:cubicBezTo>
                    <a:close/>
                    <a:moveTo>
                      <a:pt x="906565" y="566223"/>
                    </a:moveTo>
                    <a:cubicBezTo>
                      <a:pt x="926124" y="590129"/>
                      <a:pt x="942342" y="616242"/>
                      <a:pt x="954830" y="643937"/>
                    </a:cubicBezTo>
                    <a:cubicBezTo>
                      <a:pt x="991292" y="726677"/>
                      <a:pt x="991292" y="819407"/>
                      <a:pt x="954830" y="902147"/>
                    </a:cubicBezTo>
                    <a:cubicBezTo>
                      <a:pt x="942814" y="929698"/>
                      <a:pt x="926678" y="955544"/>
                      <a:pt x="906903" y="978921"/>
                    </a:cubicBezTo>
                    <a:cubicBezTo>
                      <a:pt x="890921" y="998409"/>
                      <a:pt x="892940" y="1025869"/>
                      <a:pt x="911628" y="1043160"/>
                    </a:cubicBezTo>
                    <a:lnTo>
                      <a:pt x="921753" y="1052561"/>
                    </a:lnTo>
                    <a:cubicBezTo>
                      <a:pt x="942781" y="1071952"/>
                      <a:pt x="976762" y="1071846"/>
                      <a:pt x="997647" y="1052320"/>
                    </a:cubicBezTo>
                    <a:cubicBezTo>
                      <a:pt x="998849" y="1051198"/>
                      <a:pt x="999989" y="1050023"/>
                      <a:pt x="1001070" y="1048801"/>
                    </a:cubicBezTo>
                    <a:cubicBezTo>
                      <a:pt x="1028634" y="1016954"/>
                      <a:pt x="1051349" y="981735"/>
                      <a:pt x="1068573" y="944138"/>
                    </a:cubicBezTo>
                    <a:cubicBezTo>
                      <a:pt x="1092371" y="889700"/>
                      <a:pt x="1104521" y="831481"/>
                      <a:pt x="1104349" y="772729"/>
                    </a:cubicBezTo>
                    <a:cubicBezTo>
                      <a:pt x="1103850" y="713948"/>
                      <a:pt x="1091365" y="655788"/>
                      <a:pt x="1067560" y="601319"/>
                    </a:cubicBezTo>
                    <a:cubicBezTo>
                      <a:pt x="1051261" y="563954"/>
                      <a:pt x="1029326" y="528923"/>
                      <a:pt x="1002420" y="497283"/>
                    </a:cubicBezTo>
                    <a:cubicBezTo>
                      <a:pt x="984113" y="475861"/>
                      <a:pt x="950571" y="472277"/>
                      <a:pt x="927498" y="489273"/>
                    </a:cubicBezTo>
                    <a:cubicBezTo>
                      <a:pt x="925837" y="490499"/>
                      <a:pt x="924258" y="491812"/>
                      <a:pt x="922766" y="493209"/>
                    </a:cubicBezTo>
                    <a:lnTo>
                      <a:pt x="911290" y="503550"/>
                    </a:lnTo>
                    <a:cubicBezTo>
                      <a:pt x="893139" y="520440"/>
                      <a:pt x="891124" y="547151"/>
                      <a:pt x="906565" y="566223"/>
                    </a:cubicBezTo>
                    <a:close/>
                    <a:moveTo>
                      <a:pt x="231535" y="436804"/>
                    </a:moveTo>
                    <a:lnTo>
                      <a:pt x="105980" y="436804"/>
                    </a:lnTo>
                    <a:cubicBezTo>
                      <a:pt x="47579" y="436804"/>
                      <a:pt x="186" y="480665"/>
                      <a:pt x="0" y="534886"/>
                    </a:cubicBezTo>
                    <a:lnTo>
                      <a:pt x="0" y="1010571"/>
                    </a:lnTo>
                    <a:cubicBezTo>
                      <a:pt x="186" y="1064842"/>
                      <a:pt x="47525" y="1108794"/>
                      <a:pt x="105980" y="1108966"/>
                    </a:cubicBezTo>
                    <a:lnTo>
                      <a:pt x="232210" y="1108966"/>
                    </a:lnTo>
                    <a:cubicBezTo>
                      <a:pt x="260315" y="1108973"/>
                      <a:pt x="287269" y="1119342"/>
                      <a:pt x="307139" y="1137796"/>
                    </a:cubicBezTo>
                    <a:lnTo>
                      <a:pt x="623390" y="1430790"/>
                    </a:lnTo>
                    <a:cubicBezTo>
                      <a:pt x="633408" y="1439902"/>
                      <a:pt x="646831" y="1445070"/>
                      <a:pt x="660854" y="1445205"/>
                    </a:cubicBezTo>
                    <a:lnTo>
                      <a:pt x="660854" y="1445205"/>
                    </a:lnTo>
                    <a:cubicBezTo>
                      <a:pt x="695713" y="1445205"/>
                      <a:pt x="723970" y="1418970"/>
                      <a:pt x="723970" y="1386606"/>
                    </a:cubicBezTo>
                    <a:lnTo>
                      <a:pt x="723970" y="158851"/>
                    </a:lnTo>
                    <a:cubicBezTo>
                      <a:pt x="723970" y="126143"/>
                      <a:pt x="695409" y="99626"/>
                      <a:pt x="660179" y="99626"/>
                    </a:cubicBezTo>
                    <a:lnTo>
                      <a:pt x="660179" y="99626"/>
                    </a:lnTo>
                    <a:cubicBezTo>
                      <a:pt x="646044" y="99714"/>
                      <a:pt x="632496" y="104881"/>
                      <a:pt x="622378" y="114041"/>
                    </a:cubicBezTo>
                    <a:lnTo>
                      <a:pt x="307139" y="409541"/>
                    </a:lnTo>
                    <a:cubicBezTo>
                      <a:pt x="287030" y="427506"/>
                      <a:pt x="260116" y="437412"/>
                      <a:pt x="232210" y="437117"/>
                    </a:cubicBezTo>
                    <a:close/>
                  </a:path>
                </a:pathLst>
              </a:custGeom>
              <a:grpFill/>
              <a:ln w="337079" cap="flat">
                <a:noFill/>
                <a:prstDash val="solid"/>
                <a:miter/>
              </a:ln>
            </p:spPr>
            <p:txBody>
              <a:bodyPr rtlCol="0" anchor="ctr"/>
              <a:lstStyle/>
              <a:p>
                <a:endParaRPr lang="en-NL"/>
              </a:p>
            </p:txBody>
          </p:sp>
        </p:grpSp>
        <p:grpSp>
          <p:nvGrpSpPr>
            <p:cNvPr id="74" name="Graphic 64">
              <a:extLst>
                <a:ext uri="{FF2B5EF4-FFF2-40B4-BE49-F238E27FC236}">
                  <a16:creationId xmlns:a16="http://schemas.microsoft.com/office/drawing/2014/main" id="{CA05F38E-7E3A-39DD-FD08-7AEE7AACD2B0}"/>
                </a:ext>
              </a:extLst>
            </p:cNvPr>
            <p:cNvGrpSpPr/>
            <p:nvPr/>
          </p:nvGrpSpPr>
          <p:grpSpPr>
            <a:xfrm>
              <a:off x="4190427" y="1312739"/>
              <a:ext cx="497478" cy="446538"/>
              <a:chOff x="6825405" y="4619415"/>
              <a:chExt cx="3833495" cy="3440963"/>
            </a:xfrm>
            <a:grpFill/>
          </p:grpSpPr>
          <p:sp>
            <p:nvSpPr>
              <p:cNvPr id="75" name="Freeform 74">
                <a:extLst>
                  <a:ext uri="{FF2B5EF4-FFF2-40B4-BE49-F238E27FC236}">
                    <a16:creationId xmlns:a16="http://schemas.microsoft.com/office/drawing/2014/main" id="{2706D586-4EF5-F982-A001-2EA84DEB8432}"/>
                  </a:ext>
                </a:extLst>
              </p:cNvPr>
              <p:cNvSpPr/>
              <p:nvPr/>
            </p:nvSpPr>
            <p:spPr>
              <a:xfrm>
                <a:off x="6825405" y="4619415"/>
                <a:ext cx="3833495" cy="3440963"/>
              </a:xfrm>
              <a:custGeom>
                <a:avLst/>
                <a:gdLst>
                  <a:gd name="connsiteX0" fmla="*/ 222085 w 3833495"/>
                  <a:gd name="connsiteY0" fmla="*/ 0 h 3440963"/>
                  <a:gd name="connsiteX1" fmla="*/ 3611073 w 3833495"/>
                  <a:gd name="connsiteY1" fmla="*/ 0 h 3440963"/>
                  <a:gd name="connsiteX2" fmla="*/ 3833495 w 3833495"/>
                  <a:gd name="connsiteY2" fmla="*/ 206193 h 3440963"/>
                  <a:gd name="connsiteX3" fmla="*/ 3833495 w 3833495"/>
                  <a:gd name="connsiteY3" fmla="*/ 2707139 h 3440963"/>
                  <a:gd name="connsiteX4" fmla="*/ 3611073 w 3833495"/>
                  <a:gd name="connsiteY4" fmla="*/ 2913331 h 3440963"/>
                  <a:gd name="connsiteX5" fmla="*/ 2223886 w 3833495"/>
                  <a:gd name="connsiteY5" fmla="*/ 2913331 h 3440963"/>
                  <a:gd name="connsiteX6" fmla="*/ 2201273 w 3833495"/>
                  <a:gd name="connsiteY6" fmla="*/ 2920539 h 3440963"/>
                  <a:gd name="connsiteX7" fmla="*/ 1489791 w 3833495"/>
                  <a:gd name="connsiteY7" fmla="*/ 3426619 h 3440963"/>
                  <a:gd name="connsiteX8" fmla="*/ 1386107 w 3833495"/>
                  <a:gd name="connsiteY8" fmla="*/ 3414335 h 3440963"/>
                  <a:gd name="connsiteX9" fmla="*/ 1370648 w 3833495"/>
                  <a:gd name="connsiteY9" fmla="*/ 3372094 h 3440963"/>
                  <a:gd name="connsiteX10" fmla="*/ 1370648 w 3833495"/>
                  <a:gd name="connsiteY10" fmla="*/ 2947801 h 3440963"/>
                  <a:gd name="connsiteX11" fmla="*/ 1333859 w 3833495"/>
                  <a:gd name="connsiteY11" fmla="*/ 2913331 h 3440963"/>
                  <a:gd name="connsiteX12" fmla="*/ 222085 w 3833495"/>
                  <a:gd name="connsiteY12" fmla="*/ 2913331 h 3440963"/>
                  <a:gd name="connsiteX13" fmla="*/ 0 w 3833495"/>
                  <a:gd name="connsiteY13" fmla="*/ 2707139 h 3440963"/>
                  <a:gd name="connsiteX14" fmla="*/ 0 w 3833495"/>
                  <a:gd name="connsiteY14" fmla="*/ 206193 h 3440963"/>
                  <a:gd name="connsiteX15" fmla="*/ 222085 w 3833495"/>
                  <a:gd name="connsiteY15" fmla="*/ 0 h 3440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33495" h="3440963">
                    <a:moveTo>
                      <a:pt x="222085" y="0"/>
                    </a:moveTo>
                    <a:lnTo>
                      <a:pt x="3611073" y="0"/>
                    </a:lnTo>
                    <a:cubicBezTo>
                      <a:pt x="3733793" y="0"/>
                      <a:pt x="3833293" y="92266"/>
                      <a:pt x="3833495" y="206193"/>
                    </a:cubicBezTo>
                    <a:lnTo>
                      <a:pt x="3833495" y="2707139"/>
                    </a:lnTo>
                    <a:cubicBezTo>
                      <a:pt x="3833124" y="2820983"/>
                      <a:pt x="3733692" y="2913175"/>
                      <a:pt x="3611073" y="2913331"/>
                    </a:cubicBezTo>
                    <a:lnTo>
                      <a:pt x="2223886" y="2913331"/>
                    </a:lnTo>
                    <a:cubicBezTo>
                      <a:pt x="2215685" y="2913331"/>
                      <a:pt x="2207719" y="2915870"/>
                      <a:pt x="2201273" y="2920539"/>
                    </a:cubicBezTo>
                    <a:lnTo>
                      <a:pt x="1489791" y="3426619"/>
                    </a:lnTo>
                    <a:cubicBezTo>
                      <a:pt x="1457491" y="3449808"/>
                      <a:pt x="1411083" y="3444293"/>
                      <a:pt x="1386107" y="3414335"/>
                    </a:cubicBezTo>
                    <a:cubicBezTo>
                      <a:pt x="1376015" y="3402239"/>
                      <a:pt x="1370581" y="3387386"/>
                      <a:pt x="1370648" y="3372094"/>
                    </a:cubicBezTo>
                    <a:lnTo>
                      <a:pt x="1370648" y="2947801"/>
                    </a:lnTo>
                    <a:cubicBezTo>
                      <a:pt x="1370648" y="2928874"/>
                      <a:pt x="1354245" y="2913488"/>
                      <a:pt x="1333859" y="2913331"/>
                    </a:cubicBezTo>
                    <a:lnTo>
                      <a:pt x="222085" y="2913331"/>
                    </a:lnTo>
                    <a:cubicBezTo>
                      <a:pt x="99509" y="2913143"/>
                      <a:pt x="186" y="2820952"/>
                      <a:pt x="0" y="2707139"/>
                    </a:cubicBezTo>
                    <a:lnTo>
                      <a:pt x="0" y="206193"/>
                    </a:lnTo>
                    <a:cubicBezTo>
                      <a:pt x="371" y="92458"/>
                      <a:pt x="99584" y="345"/>
                      <a:pt x="222085" y="0"/>
                    </a:cubicBezTo>
                    <a:close/>
                  </a:path>
                </a:pathLst>
              </a:custGeom>
              <a:grpFill/>
              <a:ln w="337079" cap="flat">
                <a:noFill/>
                <a:prstDash val="solid"/>
                <a:miter/>
              </a:ln>
            </p:spPr>
            <p:txBody>
              <a:bodyPr rtlCol="0" anchor="ctr"/>
              <a:lstStyle/>
              <a:p>
                <a:endParaRPr lang="en-NL"/>
              </a:p>
            </p:txBody>
          </p:sp>
          <p:sp>
            <p:nvSpPr>
              <p:cNvPr id="76" name="Freeform 75">
                <a:extLst>
                  <a:ext uri="{FF2B5EF4-FFF2-40B4-BE49-F238E27FC236}">
                    <a16:creationId xmlns:a16="http://schemas.microsoft.com/office/drawing/2014/main" id="{9E4CC7AA-FCCF-1656-E46A-AA1EC5290410}"/>
                  </a:ext>
                </a:extLst>
              </p:cNvPr>
              <p:cNvSpPr/>
              <p:nvPr/>
            </p:nvSpPr>
            <p:spPr>
              <a:xfrm>
                <a:off x="7648941" y="5845602"/>
                <a:ext cx="2349442" cy="523002"/>
              </a:xfrm>
              <a:custGeom>
                <a:avLst/>
                <a:gdLst>
                  <a:gd name="connsiteX0" fmla="*/ 2068630 w 2349442"/>
                  <a:gd name="connsiteY0" fmla="*/ 0 h 523002"/>
                  <a:gd name="connsiteX1" fmla="*/ 2349442 w 2349442"/>
                  <a:gd name="connsiteY1" fmla="*/ 260091 h 523002"/>
                  <a:gd name="connsiteX2" fmla="*/ 2069305 w 2349442"/>
                  <a:gd name="connsiteY2" fmla="*/ 520809 h 523002"/>
                  <a:gd name="connsiteX3" fmla="*/ 1788492 w 2349442"/>
                  <a:gd name="connsiteY3" fmla="*/ 260718 h 523002"/>
                  <a:gd name="connsiteX4" fmla="*/ 1788492 w 2349442"/>
                  <a:gd name="connsiteY4" fmla="*/ 260091 h 523002"/>
                  <a:gd name="connsiteX5" fmla="*/ 2068630 w 2349442"/>
                  <a:gd name="connsiteY5" fmla="*/ 0 h 523002"/>
                  <a:gd name="connsiteX6" fmla="*/ 894078 w 2349442"/>
                  <a:gd name="connsiteY6" fmla="*/ 262285 h 523002"/>
                  <a:gd name="connsiteX7" fmla="*/ 1174215 w 2349442"/>
                  <a:gd name="connsiteY7" fmla="*/ 523002 h 523002"/>
                  <a:gd name="connsiteX8" fmla="*/ 1455027 w 2349442"/>
                  <a:gd name="connsiteY8" fmla="*/ 262911 h 523002"/>
                  <a:gd name="connsiteX9" fmla="*/ 1174890 w 2349442"/>
                  <a:gd name="connsiteY9" fmla="*/ 2194 h 523002"/>
                  <a:gd name="connsiteX10" fmla="*/ 1174553 w 2349442"/>
                  <a:gd name="connsiteY10" fmla="*/ 2194 h 523002"/>
                  <a:gd name="connsiteX11" fmla="*/ 894078 w 2349442"/>
                  <a:gd name="connsiteY11" fmla="*/ 262285 h 523002"/>
                  <a:gd name="connsiteX12" fmla="*/ 0 w 2349442"/>
                  <a:gd name="connsiteY12" fmla="*/ 262285 h 523002"/>
                  <a:gd name="connsiteX13" fmla="*/ 280138 w 2349442"/>
                  <a:gd name="connsiteY13" fmla="*/ 523002 h 523002"/>
                  <a:gd name="connsiteX14" fmla="*/ 560950 w 2349442"/>
                  <a:gd name="connsiteY14" fmla="*/ 262911 h 523002"/>
                  <a:gd name="connsiteX15" fmla="*/ 280813 w 2349442"/>
                  <a:gd name="connsiteY15" fmla="*/ 2194 h 523002"/>
                  <a:gd name="connsiteX16" fmla="*/ 280475 w 2349442"/>
                  <a:gd name="connsiteY16" fmla="*/ 2194 h 523002"/>
                  <a:gd name="connsiteX17" fmla="*/ 0 w 2349442"/>
                  <a:gd name="connsiteY17" fmla="*/ 262285 h 523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49442" h="523002">
                    <a:moveTo>
                      <a:pt x="2068630" y="0"/>
                    </a:moveTo>
                    <a:cubicBezTo>
                      <a:pt x="2223515" y="-188"/>
                      <a:pt x="2349240" y="116289"/>
                      <a:pt x="2349442" y="260091"/>
                    </a:cubicBezTo>
                    <a:cubicBezTo>
                      <a:pt x="2349645" y="403893"/>
                      <a:pt x="2224190" y="520621"/>
                      <a:pt x="2069305" y="520809"/>
                    </a:cubicBezTo>
                    <a:cubicBezTo>
                      <a:pt x="1914419" y="520997"/>
                      <a:pt x="1788695" y="404520"/>
                      <a:pt x="1788492" y="260718"/>
                    </a:cubicBezTo>
                    <a:cubicBezTo>
                      <a:pt x="1788492" y="260498"/>
                      <a:pt x="1788492" y="260310"/>
                      <a:pt x="1788492" y="260091"/>
                    </a:cubicBezTo>
                    <a:cubicBezTo>
                      <a:pt x="1788492" y="116446"/>
                      <a:pt x="1913913" y="0"/>
                      <a:pt x="2068630" y="0"/>
                    </a:cubicBezTo>
                    <a:close/>
                    <a:moveTo>
                      <a:pt x="894078" y="262285"/>
                    </a:moveTo>
                    <a:cubicBezTo>
                      <a:pt x="893875" y="406087"/>
                      <a:pt x="1019329" y="522814"/>
                      <a:pt x="1174215" y="523002"/>
                    </a:cubicBezTo>
                    <a:cubicBezTo>
                      <a:pt x="1329101" y="523190"/>
                      <a:pt x="1454825" y="406713"/>
                      <a:pt x="1455027" y="262911"/>
                    </a:cubicBezTo>
                    <a:cubicBezTo>
                      <a:pt x="1455230" y="119109"/>
                      <a:pt x="1329776" y="2382"/>
                      <a:pt x="1174890" y="2194"/>
                    </a:cubicBezTo>
                    <a:cubicBezTo>
                      <a:pt x="1174789" y="2194"/>
                      <a:pt x="1174654" y="2194"/>
                      <a:pt x="1174553" y="2194"/>
                    </a:cubicBezTo>
                    <a:cubicBezTo>
                      <a:pt x="1019768" y="2194"/>
                      <a:pt x="894280" y="118577"/>
                      <a:pt x="894078" y="262285"/>
                    </a:cubicBezTo>
                    <a:close/>
                    <a:moveTo>
                      <a:pt x="0" y="262285"/>
                    </a:moveTo>
                    <a:cubicBezTo>
                      <a:pt x="-185" y="406087"/>
                      <a:pt x="125235" y="522814"/>
                      <a:pt x="280138" y="523002"/>
                    </a:cubicBezTo>
                    <a:cubicBezTo>
                      <a:pt x="435023" y="523190"/>
                      <a:pt x="560748" y="406713"/>
                      <a:pt x="560950" y="262911"/>
                    </a:cubicBezTo>
                    <a:cubicBezTo>
                      <a:pt x="561153" y="119109"/>
                      <a:pt x="435698" y="2382"/>
                      <a:pt x="280813" y="2194"/>
                    </a:cubicBezTo>
                    <a:cubicBezTo>
                      <a:pt x="280701" y="2194"/>
                      <a:pt x="280587" y="2194"/>
                      <a:pt x="280475" y="2194"/>
                    </a:cubicBezTo>
                    <a:cubicBezTo>
                      <a:pt x="125704" y="2194"/>
                      <a:pt x="186" y="118577"/>
                      <a:pt x="0" y="262285"/>
                    </a:cubicBezTo>
                    <a:close/>
                  </a:path>
                </a:pathLst>
              </a:custGeom>
              <a:grpFill/>
              <a:ln w="337079" cap="flat">
                <a:noFill/>
                <a:prstDash val="solid"/>
                <a:miter/>
              </a:ln>
            </p:spPr>
            <p:txBody>
              <a:bodyPr rtlCol="0" anchor="ctr"/>
              <a:lstStyle/>
              <a:p>
                <a:endParaRPr lang="en-NL"/>
              </a:p>
            </p:txBody>
          </p:sp>
        </p:grpSp>
      </p:grpSp>
      <p:grpSp>
        <p:nvGrpSpPr>
          <p:cNvPr id="93" name="Group 92">
            <a:extLst>
              <a:ext uri="{FF2B5EF4-FFF2-40B4-BE49-F238E27FC236}">
                <a16:creationId xmlns:a16="http://schemas.microsoft.com/office/drawing/2014/main" id="{EEB7F080-BAAC-231D-AA30-559684FAE65C}"/>
              </a:ext>
            </a:extLst>
          </p:cNvPr>
          <p:cNvGrpSpPr/>
          <p:nvPr/>
        </p:nvGrpSpPr>
        <p:grpSpPr>
          <a:xfrm>
            <a:off x="6711688" y="2354734"/>
            <a:ext cx="865944" cy="695840"/>
            <a:chOff x="4190427" y="2271200"/>
            <a:chExt cx="1073851" cy="862908"/>
          </a:xfrm>
          <a:solidFill>
            <a:schemeClr val="bg1"/>
          </a:solidFill>
        </p:grpSpPr>
        <p:grpSp>
          <p:nvGrpSpPr>
            <p:cNvPr id="90" name="Group 89">
              <a:extLst>
                <a:ext uri="{FF2B5EF4-FFF2-40B4-BE49-F238E27FC236}">
                  <a16:creationId xmlns:a16="http://schemas.microsoft.com/office/drawing/2014/main" id="{34141EB2-A3DE-EDFA-C93C-3741D83C3011}"/>
                </a:ext>
              </a:extLst>
            </p:cNvPr>
            <p:cNvGrpSpPr/>
            <p:nvPr/>
          </p:nvGrpSpPr>
          <p:grpSpPr>
            <a:xfrm>
              <a:off x="4525444" y="2470920"/>
              <a:ext cx="738834" cy="663188"/>
              <a:chOff x="3441156" y="2470920"/>
              <a:chExt cx="738834" cy="663188"/>
            </a:xfrm>
            <a:grpFill/>
          </p:grpSpPr>
          <p:sp>
            <p:nvSpPr>
              <p:cNvPr id="86" name="Freeform 85">
                <a:extLst>
                  <a:ext uri="{FF2B5EF4-FFF2-40B4-BE49-F238E27FC236}">
                    <a16:creationId xmlns:a16="http://schemas.microsoft.com/office/drawing/2014/main" id="{44ED8C74-6DD8-B443-981A-995DFAE3B453}"/>
                  </a:ext>
                </a:extLst>
              </p:cNvPr>
              <p:cNvSpPr/>
              <p:nvPr/>
            </p:nvSpPr>
            <p:spPr>
              <a:xfrm>
                <a:off x="3441156" y="2470920"/>
                <a:ext cx="738834" cy="663188"/>
              </a:xfrm>
              <a:custGeom>
                <a:avLst/>
                <a:gdLst>
                  <a:gd name="connsiteX0" fmla="*/ 3834508 w 3834509"/>
                  <a:gd name="connsiteY0" fmla="*/ 206506 h 3441912"/>
                  <a:gd name="connsiteX1" fmla="*/ 3834508 w 3834509"/>
                  <a:gd name="connsiteY1" fmla="*/ 2707139 h 3441912"/>
                  <a:gd name="connsiteX2" fmla="*/ 3612761 w 3834509"/>
                  <a:gd name="connsiteY2" fmla="*/ 2914272 h 3441912"/>
                  <a:gd name="connsiteX3" fmla="*/ 3611411 w 3834509"/>
                  <a:gd name="connsiteY3" fmla="*/ 2914272 h 3441912"/>
                  <a:gd name="connsiteX4" fmla="*/ 2497611 w 3834509"/>
                  <a:gd name="connsiteY4" fmla="*/ 2914272 h 3441912"/>
                  <a:gd name="connsiteX5" fmla="*/ 2460822 w 3834509"/>
                  <a:gd name="connsiteY5" fmla="*/ 2948741 h 3441912"/>
                  <a:gd name="connsiteX6" fmla="*/ 2460822 w 3834509"/>
                  <a:gd name="connsiteY6" fmla="*/ 3373348 h 3441912"/>
                  <a:gd name="connsiteX7" fmla="*/ 2386150 w 3834509"/>
                  <a:gd name="connsiteY7" fmla="*/ 3441911 h 3441912"/>
                  <a:gd name="connsiteX8" fmla="*/ 2341680 w 3834509"/>
                  <a:gd name="connsiteY8" fmla="*/ 3427873 h 3441912"/>
                  <a:gd name="connsiteX9" fmla="*/ 1632223 w 3834509"/>
                  <a:gd name="connsiteY9" fmla="*/ 2920539 h 3441912"/>
                  <a:gd name="connsiteX10" fmla="*/ 1609609 w 3834509"/>
                  <a:gd name="connsiteY10" fmla="*/ 2914272 h 3441912"/>
                  <a:gd name="connsiteX11" fmla="*/ 222423 w 3834509"/>
                  <a:gd name="connsiteY11" fmla="*/ 2914272 h 3441912"/>
                  <a:gd name="connsiteX12" fmla="*/ 0 w 3834509"/>
                  <a:gd name="connsiteY12" fmla="*/ 2707139 h 3441912"/>
                  <a:gd name="connsiteX13" fmla="*/ 0 w 3834509"/>
                  <a:gd name="connsiteY13" fmla="*/ 206506 h 3441912"/>
                  <a:gd name="connsiteX14" fmla="*/ 222423 w 3834509"/>
                  <a:gd name="connsiteY14" fmla="*/ 0 h 3441912"/>
                  <a:gd name="connsiteX15" fmla="*/ 3611411 w 3834509"/>
                  <a:gd name="connsiteY15" fmla="*/ 0 h 3441912"/>
                  <a:gd name="connsiteX16" fmla="*/ 3834508 w 3834509"/>
                  <a:gd name="connsiteY16" fmla="*/ 206506 h 344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34509" h="3441912">
                    <a:moveTo>
                      <a:pt x="3834508" y="206506"/>
                    </a:moveTo>
                    <a:lnTo>
                      <a:pt x="3834508" y="2707139"/>
                    </a:lnTo>
                    <a:cubicBezTo>
                      <a:pt x="3834879" y="2821187"/>
                      <a:pt x="3735616" y="2913924"/>
                      <a:pt x="3612761" y="2914272"/>
                    </a:cubicBezTo>
                    <a:cubicBezTo>
                      <a:pt x="3612322" y="2914272"/>
                      <a:pt x="3611850" y="2914272"/>
                      <a:pt x="3611411" y="2914272"/>
                    </a:cubicBezTo>
                    <a:lnTo>
                      <a:pt x="2497611" y="2914272"/>
                    </a:lnTo>
                    <a:cubicBezTo>
                      <a:pt x="2477239" y="2914444"/>
                      <a:pt x="2460822" y="2929827"/>
                      <a:pt x="2460822" y="2948741"/>
                    </a:cubicBezTo>
                    <a:lnTo>
                      <a:pt x="2460822" y="3373348"/>
                    </a:lnTo>
                    <a:cubicBezTo>
                      <a:pt x="2460589" y="3411421"/>
                      <a:pt x="2427158" y="3442099"/>
                      <a:pt x="2386150" y="3441911"/>
                    </a:cubicBezTo>
                    <a:cubicBezTo>
                      <a:pt x="2370081" y="3441817"/>
                      <a:pt x="2354478" y="3436898"/>
                      <a:pt x="2341680" y="3427873"/>
                    </a:cubicBezTo>
                    <a:lnTo>
                      <a:pt x="1632223" y="2920539"/>
                    </a:lnTo>
                    <a:cubicBezTo>
                      <a:pt x="1625631" y="2916202"/>
                      <a:pt x="1617683" y="2913999"/>
                      <a:pt x="1609609" y="2914272"/>
                    </a:cubicBezTo>
                    <a:lnTo>
                      <a:pt x="222423" y="2914272"/>
                    </a:lnTo>
                    <a:cubicBezTo>
                      <a:pt x="99396" y="2914099"/>
                      <a:pt x="-186" y="2821363"/>
                      <a:pt x="0" y="2707139"/>
                    </a:cubicBezTo>
                    <a:lnTo>
                      <a:pt x="0" y="206506"/>
                    </a:lnTo>
                    <a:cubicBezTo>
                      <a:pt x="0" y="92456"/>
                      <a:pt x="99582" y="0"/>
                      <a:pt x="222423" y="0"/>
                    </a:cubicBezTo>
                    <a:lnTo>
                      <a:pt x="3611411" y="0"/>
                    </a:lnTo>
                    <a:cubicBezTo>
                      <a:pt x="3734435" y="-173"/>
                      <a:pt x="3834306" y="92283"/>
                      <a:pt x="3834508" y="206506"/>
                    </a:cubicBezTo>
                    <a:close/>
                  </a:path>
                </a:pathLst>
              </a:custGeom>
              <a:grpFill/>
              <a:ln w="337079" cap="flat">
                <a:noFill/>
                <a:prstDash val="solid"/>
                <a:miter/>
              </a:ln>
            </p:spPr>
            <p:txBody>
              <a:bodyPr rtlCol="0" anchor="ctr"/>
              <a:lstStyle/>
              <a:p>
                <a:endParaRPr lang="en-NL"/>
              </a:p>
            </p:txBody>
          </p:sp>
          <p:sp>
            <p:nvSpPr>
              <p:cNvPr id="89" name="Freeform 88">
                <a:extLst>
                  <a:ext uri="{FF2B5EF4-FFF2-40B4-BE49-F238E27FC236}">
                    <a16:creationId xmlns:a16="http://schemas.microsoft.com/office/drawing/2014/main" id="{A02DD976-DB6E-495B-8D8E-F146B9B9D9FF}"/>
                  </a:ext>
                </a:extLst>
              </p:cNvPr>
              <p:cNvSpPr/>
              <p:nvPr/>
            </p:nvSpPr>
            <p:spPr>
              <a:xfrm>
                <a:off x="3588300" y="2702654"/>
                <a:ext cx="452691" cy="100772"/>
              </a:xfrm>
              <a:custGeom>
                <a:avLst/>
                <a:gdLst>
                  <a:gd name="connsiteX0" fmla="*/ 2068630 w 2349442"/>
                  <a:gd name="connsiteY0" fmla="*/ 0 h 523002"/>
                  <a:gd name="connsiteX1" fmla="*/ 2349442 w 2349442"/>
                  <a:gd name="connsiteY1" fmla="*/ 260091 h 523002"/>
                  <a:gd name="connsiteX2" fmla="*/ 2069305 w 2349442"/>
                  <a:gd name="connsiteY2" fmla="*/ 520809 h 523002"/>
                  <a:gd name="connsiteX3" fmla="*/ 1788492 w 2349442"/>
                  <a:gd name="connsiteY3" fmla="*/ 260718 h 523002"/>
                  <a:gd name="connsiteX4" fmla="*/ 1788492 w 2349442"/>
                  <a:gd name="connsiteY4" fmla="*/ 260091 h 523002"/>
                  <a:gd name="connsiteX5" fmla="*/ 2068630 w 2349442"/>
                  <a:gd name="connsiteY5" fmla="*/ 0 h 523002"/>
                  <a:gd name="connsiteX6" fmla="*/ 894078 w 2349442"/>
                  <a:gd name="connsiteY6" fmla="*/ 262285 h 523002"/>
                  <a:gd name="connsiteX7" fmla="*/ 1174215 w 2349442"/>
                  <a:gd name="connsiteY7" fmla="*/ 523002 h 523002"/>
                  <a:gd name="connsiteX8" fmla="*/ 1455027 w 2349442"/>
                  <a:gd name="connsiteY8" fmla="*/ 262911 h 523002"/>
                  <a:gd name="connsiteX9" fmla="*/ 1174890 w 2349442"/>
                  <a:gd name="connsiteY9" fmla="*/ 2194 h 523002"/>
                  <a:gd name="connsiteX10" fmla="*/ 1174553 w 2349442"/>
                  <a:gd name="connsiteY10" fmla="*/ 2194 h 523002"/>
                  <a:gd name="connsiteX11" fmla="*/ 894078 w 2349442"/>
                  <a:gd name="connsiteY11" fmla="*/ 262285 h 523002"/>
                  <a:gd name="connsiteX12" fmla="*/ 0 w 2349442"/>
                  <a:gd name="connsiteY12" fmla="*/ 262285 h 523002"/>
                  <a:gd name="connsiteX13" fmla="*/ 280138 w 2349442"/>
                  <a:gd name="connsiteY13" fmla="*/ 523002 h 523002"/>
                  <a:gd name="connsiteX14" fmla="*/ 560950 w 2349442"/>
                  <a:gd name="connsiteY14" fmla="*/ 262911 h 523002"/>
                  <a:gd name="connsiteX15" fmla="*/ 280813 w 2349442"/>
                  <a:gd name="connsiteY15" fmla="*/ 2194 h 523002"/>
                  <a:gd name="connsiteX16" fmla="*/ 280475 w 2349442"/>
                  <a:gd name="connsiteY16" fmla="*/ 2194 h 523002"/>
                  <a:gd name="connsiteX17" fmla="*/ 0 w 2349442"/>
                  <a:gd name="connsiteY17" fmla="*/ 262285 h 523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49442" h="523002">
                    <a:moveTo>
                      <a:pt x="2068630" y="0"/>
                    </a:moveTo>
                    <a:cubicBezTo>
                      <a:pt x="2223515" y="-188"/>
                      <a:pt x="2349240" y="116289"/>
                      <a:pt x="2349442" y="260091"/>
                    </a:cubicBezTo>
                    <a:cubicBezTo>
                      <a:pt x="2349645" y="403893"/>
                      <a:pt x="2224190" y="520621"/>
                      <a:pt x="2069305" y="520809"/>
                    </a:cubicBezTo>
                    <a:cubicBezTo>
                      <a:pt x="1914419" y="520997"/>
                      <a:pt x="1788695" y="404520"/>
                      <a:pt x="1788492" y="260718"/>
                    </a:cubicBezTo>
                    <a:cubicBezTo>
                      <a:pt x="1788492" y="260498"/>
                      <a:pt x="1788492" y="260310"/>
                      <a:pt x="1788492" y="260091"/>
                    </a:cubicBezTo>
                    <a:cubicBezTo>
                      <a:pt x="1788492" y="116446"/>
                      <a:pt x="1913913" y="0"/>
                      <a:pt x="2068630" y="0"/>
                    </a:cubicBezTo>
                    <a:close/>
                    <a:moveTo>
                      <a:pt x="894078" y="262285"/>
                    </a:moveTo>
                    <a:cubicBezTo>
                      <a:pt x="893875" y="406087"/>
                      <a:pt x="1019329" y="522814"/>
                      <a:pt x="1174215" y="523002"/>
                    </a:cubicBezTo>
                    <a:cubicBezTo>
                      <a:pt x="1329101" y="523190"/>
                      <a:pt x="1454825" y="406713"/>
                      <a:pt x="1455027" y="262911"/>
                    </a:cubicBezTo>
                    <a:cubicBezTo>
                      <a:pt x="1455230" y="119109"/>
                      <a:pt x="1329776" y="2382"/>
                      <a:pt x="1174890" y="2194"/>
                    </a:cubicBezTo>
                    <a:cubicBezTo>
                      <a:pt x="1174789" y="2194"/>
                      <a:pt x="1174654" y="2194"/>
                      <a:pt x="1174553" y="2194"/>
                    </a:cubicBezTo>
                    <a:cubicBezTo>
                      <a:pt x="1019768" y="2194"/>
                      <a:pt x="894280" y="118577"/>
                      <a:pt x="894078" y="262285"/>
                    </a:cubicBezTo>
                    <a:close/>
                    <a:moveTo>
                      <a:pt x="0" y="262285"/>
                    </a:moveTo>
                    <a:cubicBezTo>
                      <a:pt x="-185" y="406087"/>
                      <a:pt x="125235" y="522814"/>
                      <a:pt x="280138" y="523002"/>
                    </a:cubicBezTo>
                    <a:cubicBezTo>
                      <a:pt x="435023" y="523190"/>
                      <a:pt x="560748" y="406713"/>
                      <a:pt x="560950" y="262911"/>
                    </a:cubicBezTo>
                    <a:cubicBezTo>
                      <a:pt x="561153" y="119109"/>
                      <a:pt x="435698" y="2382"/>
                      <a:pt x="280813" y="2194"/>
                    </a:cubicBezTo>
                    <a:cubicBezTo>
                      <a:pt x="280701" y="2194"/>
                      <a:pt x="280587" y="2194"/>
                      <a:pt x="280475" y="2194"/>
                    </a:cubicBezTo>
                    <a:cubicBezTo>
                      <a:pt x="125704" y="2194"/>
                      <a:pt x="186" y="118577"/>
                      <a:pt x="0" y="262285"/>
                    </a:cubicBezTo>
                    <a:close/>
                  </a:path>
                </a:pathLst>
              </a:custGeom>
              <a:grpFill/>
              <a:ln w="337079" cap="flat">
                <a:noFill/>
                <a:prstDash val="solid"/>
                <a:miter/>
              </a:ln>
            </p:spPr>
            <p:txBody>
              <a:bodyPr rtlCol="0" anchor="ctr"/>
              <a:lstStyle/>
              <a:p>
                <a:endParaRPr lang="en-NL"/>
              </a:p>
            </p:txBody>
          </p:sp>
        </p:grpSp>
        <p:grpSp>
          <p:nvGrpSpPr>
            <p:cNvPr id="92" name="Group 91">
              <a:extLst>
                <a:ext uri="{FF2B5EF4-FFF2-40B4-BE49-F238E27FC236}">
                  <a16:creationId xmlns:a16="http://schemas.microsoft.com/office/drawing/2014/main" id="{E90BD889-5DCC-F236-57C7-3BA502D5502F}"/>
                </a:ext>
              </a:extLst>
            </p:cNvPr>
            <p:cNvGrpSpPr/>
            <p:nvPr/>
          </p:nvGrpSpPr>
          <p:grpSpPr>
            <a:xfrm>
              <a:off x="4190427" y="2271200"/>
              <a:ext cx="497478" cy="446538"/>
              <a:chOff x="3106139" y="2271200"/>
              <a:chExt cx="497478" cy="446538"/>
            </a:xfrm>
            <a:grpFill/>
          </p:grpSpPr>
          <p:sp>
            <p:nvSpPr>
              <p:cNvPr id="84" name="Freeform 83">
                <a:extLst>
                  <a:ext uri="{FF2B5EF4-FFF2-40B4-BE49-F238E27FC236}">
                    <a16:creationId xmlns:a16="http://schemas.microsoft.com/office/drawing/2014/main" id="{4993D0F8-2EFB-DB5D-FF35-2D2196A6119A}"/>
                  </a:ext>
                </a:extLst>
              </p:cNvPr>
              <p:cNvSpPr/>
              <p:nvPr/>
            </p:nvSpPr>
            <p:spPr>
              <a:xfrm>
                <a:off x="3106139" y="2271200"/>
                <a:ext cx="497478" cy="446538"/>
              </a:xfrm>
              <a:custGeom>
                <a:avLst/>
                <a:gdLst>
                  <a:gd name="connsiteX0" fmla="*/ 222085 w 3833495"/>
                  <a:gd name="connsiteY0" fmla="*/ 0 h 3440963"/>
                  <a:gd name="connsiteX1" fmla="*/ 3611073 w 3833495"/>
                  <a:gd name="connsiteY1" fmla="*/ 0 h 3440963"/>
                  <a:gd name="connsiteX2" fmla="*/ 3833495 w 3833495"/>
                  <a:gd name="connsiteY2" fmla="*/ 206193 h 3440963"/>
                  <a:gd name="connsiteX3" fmla="*/ 3833495 w 3833495"/>
                  <a:gd name="connsiteY3" fmla="*/ 2707139 h 3440963"/>
                  <a:gd name="connsiteX4" fmla="*/ 3611073 w 3833495"/>
                  <a:gd name="connsiteY4" fmla="*/ 2913331 h 3440963"/>
                  <a:gd name="connsiteX5" fmla="*/ 2223886 w 3833495"/>
                  <a:gd name="connsiteY5" fmla="*/ 2913331 h 3440963"/>
                  <a:gd name="connsiteX6" fmla="*/ 2201273 w 3833495"/>
                  <a:gd name="connsiteY6" fmla="*/ 2920539 h 3440963"/>
                  <a:gd name="connsiteX7" fmla="*/ 1489791 w 3833495"/>
                  <a:gd name="connsiteY7" fmla="*/ 3426619 h 3440963"/>
                  <a:gd name="connsiteX8" fmla="*/ 1386107 w 3833495"/>
                  <a:gd name="connsiteY8" fmla="*/ 3414335 h 3440963"/>
                  <a:gd name="connsiteX9" fmla="*/ 1370648 w 3833495"/>
                  <a:gd name="connsiteY9" fmla="*/ 3372094 h 3440963"/>
                  <a:gd name="connsiteX10" fmla="*/ 1370648 w 3833495"/>
                  <a:gd name="connsiteY10" fmla="*/ 2947801 h 3440963"/>
                  <a:gd name="connsiteX11" fmla="*/ 1333859 w 3833495"/>
                  <a:gd name="connsiteY11" fmla="*/ 2913331 h 3440963"/>
                  <a:gd name="connsiteX12" fmla="*/ 222085 w 3833495"/>
                  <a:gd name="connsiteY12" fmla="*/ 2913331 h 3440963"/>
                  <a:gd name="connsiteX13" fmla="*/ 0 w 3833495"/>
                  <a:gd name="connsiteY13" fmla="*/ 2707139 h 3440963"/>
                  <a:gd name="connsiteX14" fmla="*/ 0 w 3833495"/>
                  <a:gd name="connsiteY14" fmla="*/ 206193 h 3440963"/>
                  <a:gd name="connsiteX15" fmla="*/ 222085 w 3833495"/>
                  <a:gd name="connsiteY15" fmla="*/ 0 h 3440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33495" h="3440963">
                    <a:moveTo>
                      <a:pt x="222085" y="0"/>
                    </a:moveTo>
                    <a:lnTo>
                      <a:pt x="3611073" y="0"/>
                    </a:lnTo>
                    <a:cubicBezTo>
                      <a:pt x="3733793" y="0"/>
                      <a:pt x="3833293" y="92266"/>
                      <a:pt x="3833495" y="206193"/>
                    </a:cubicBezTo>
                    <a:lnTo>
                      <a:pt x="3833495" y="2707139"/>
                    </a:lnTo>
                    <a:cubicBezTo>
                      <a:pt x="3833124" y="2820983"/>
                      <a:pt x="3733692" y="2913175"/>
                      <a:pt x="3611073" y="2913331"/>
                    </a:cubicBezTo>
                    <a:lnTo>
                      <a:pt x="2223886" y="2913331"/>
                    </a:lnTo>
                    <a:cubicBezTo>
                      <a:pt x="2215685" y="2913331"/>
                      <a:pt x="2207719" y="2915870"/>
                      <a:pt x="2201273" y="2920539"/>
                    </a:cubicBezTo>
                    <a:lnTo>
                      <a:pt x="1489791" y="3426619"/>
                    </a:lnTo>
                    <a:cubicBezTo>
                      <a:pt x="1457491" y="3449808"/>
                      <a:pt x="1411083" y="3444293"/>
                      <a:pt x="1386107" y="3414335"/>
                    </a:cubicBezTo>
                    <a:cubicBezTo>
                      <a:pt x="1376015" y="3402239"/>
                      <a:pt x="1370581" y="3387386"/>
                      <a:pt x="1370648" y="3372094"/>
                    </a:cubicBezTo>
                    <a:lnTo>
                      <a:pt x="1370648" y="2947801"/>
                    </a:lnTo>
                    <a:cubicBezTo>
                      <a:pt x="1370648" y="2928874"/>
                      <a:pt x="1354245" y="2913488"/>
                      <a:pt x="1333859" y="2913331"/>
                    </a:cubicBezTo>
                    <a:lnTo>
                      <a:pt x="222085" y="2913331"/>
                    </a:lnTo>
                    <a:cubicBezTo>
                      <a:pt x="99509" y="2913143"/>
                      <a:pt x="186" y="2820952"/>
                      <a:pt x="0" y="2707139"/>
                    </a:cubicBezTo>
                    <a:lnTo>
                      <a:pt x="0" y="206193"/>
                    </a:lnTo>
                    <a:cubicBezTo>
                      <a:pt x="371" y="92458"/>
                      <a:pt x="99584" y="345"/>
                      <a:pt x="222085" y="0"/>
                    </a:cubicBezTo>
                    <a:close/>
                  </a:path>
                </a:pathLst>
              </a:custGeom>
              <a:grpFill/>
              <a:ln w="337079" cap="flat">
                <a:noFill/>
                <a:prstDash val="solid"/>
                <a:miter/>
              </a:ln>
            </p:spPr>
            <p:txBody>
              <a:bodyPr rtlCol="0" anchor="ctr"/>
              <a:lstStyle/>
              <a:p>
                <a:endParaRPr lang="en-NL"/>
              </a:p>
            </p:txBody>
          </p:sp>
          <p:sp>
            <p:nvSpPr>
              <p:cNvPr id="91" name="Freeform 90">
                <a:extLst>
                  <a:ext uri="{FF2B5EF4-FFF2-40B4-BE49-F238E27FC236}">
                    <a16:creationId xmlns:a16="http://schemas.microsoft.com/office/drawing/2014/main" id="{8CBFA8ED-7D62-DB3A-9FE4-F820A2F97EBE}"/>
                  </a:ext>
                </a:extLst>
              </p:cNvPr>
              <p:cNvSpPr/>
              <p:nvPr/>
            </p:nvSpPr>
            <p:spPr>
              <a:xfrm>
                <a:off x="3230129" y="2346964"/>
                <a:ext cx="223378" cy="200211"/>
              </a:xfrm>
              <a:custGeom>
                <a:avLst/>
                <a:gdLst>
                  <a:gd name="connsiteX0" fmla="*/ 1721327 w 1721328"/>
                  <a:gd name="connsiteY0" fmla="*/ 773042 h 1542801"/>
                  <a:gd name="connsiteX1" fmla="*/ 1697700 w 1721328"/>
                  <a:gd name="connsiteY1" fmla="*/ 992396 h 1542801"/>
                  <a:gd name="connsiteX2" fmla="*/ 1630197 w 1721328"/>
                  <a:gd name="connsiteY2" fmla="*/ 1201408 h 1542801"/>
                  <a:gd name="connsiteX3" fmla="*/ 1519155 w 1721328"/>
                  <a:gd name="connsiteY3" fmla="*/ 1394126 h 1542801"/>
                  <a:gd name="connsiteX4" fmla="*/ 1405750 w 1721328"/>
                  <a:gd name="connsiteY4" fmla="*/ 1527619 h 1542801"/>
                  <a:gd name="connsiteX5" fmla="*/ 1331311 w 1721328"/>
                  <a:gd name="connsiteY5" fmla="*/ 1529327 h 1542801"/>
                  <a:gd name="connsiteX6" fmla="*/ 1329472 w 1721328"/>
                  <a:gd name="connsiteY6" fmla="*/ 1527619 h 1542801"/>
                  <a:gd name="connsiteX7" fmla="*/ 1319009 w 1721328"/>
                  <a:gd name="connsiteY7" fmla="*/ 1518218 h 1542801"/>
                  <a:gd name="connsiteX8" fmla="*/ 1319009 w 1721328"/>
                  <a:gd name="connsiteY8" fmla="*/ 1449278 h 1542801"/>
                  <a:gd name="connsiteX9" fmla="*/ 1420263 w 1721328"/>
                  <a:gd name="connsiteY9" fmla="*/ 1330827 h 1542801"/>
                  <a:gd name="connsiteX10" fmla="*/ 1581258 w 1721328"/>
                  <a:gd name="connsiteY10" fmla="*/ 969520 h 1542801"/>
                  <a:gd name="connsiteX11" fmla="*/ 1581258 w 1721328"/>
                  <a:gd name="connsiteY11" fmla="*/ 574057 h 1542801"/>
                  <a:gd name="connsiteX12" fmla="*/ 1520168 w 1721328"/>
                  <a:gd name="connsiteY12" fmla="*/ 386039 h 1542801"/>
                  <a:gd name="connsiteX13" fmla="*/ 1418913 w 1721328"/>
                  <a:gd name="connsiteY13" fmla="*/ 212750 h 1542801"/>
                  <a:gd name="connsiteX14" fmla="*/ 1317659 w 1721328"/>
                  <a:gd name="connsiteY14" fmla="*/ 93672 h 1542801"/>
                  <a:gd name="connsiteX15" fmla="*/ 1317659 w 1721328"/>
                  <a:gd name="connsiteY15" fmla="*/ 24732 h 1542801"/>
                  <a:gd name="connsiteX16" fmla="*/ 1328459 w 1721328"/>
                  <a:gd name="connsiteY16" fmla="*/ 15018 h 1542801"/>
                  <a:gd name="connsiteX17" fmla="*/ 1402905 w 1721328"/>
                  <a:gd name="connsiteY17" fmla="*/ 13630 h 1542801"/>
                  <a:gd name="connsiteX18" fmla="*/ 1404400 w 1721328"/>
                  <a:gd name="connsiteY18" fmla="*/ 15018 h 1542801"/>
                  <a:gd name="connsiteX19" fmla="*/ 1517805 w 1721328"/>
                  <a:gd name="connsiteY19" fmla="*/ 149137 h 1542801"/>
                  <a:gd name="connsiteX20" fmla="*/ 1627835 w 1721328"/>
                  <a:gd name="connsiteY20" fmla="*/ 341855 h 1542801"/>
                  <a:gd name="connsiteX21" fmla="*/ 1695338 w 1721328"/>
                  <a:gd name="connsiteY21" fmla="*/ 550868 h 1542801"/>
                  <a:gd name="connsiteX22" fmla="*/ 1721327 w 1721328"/>
                  <a:gd name="connsiteY22" fmla="*/ 773042 h 1542801"/>
                  <a:gd name="connsiteX23" fmla="*/ 1324409 w 1721328"/>
                  <a:gd name="connsiteY23" fmla="*/ 472214 h 1542801"/>
                  <a:gd name="connsiteX24" fmla="*/ 1178940 w 1721328"/>
                  <a:gd name="connsiteY24" fmla="*/ 255054 h 1542801"/>
                  <a:gd name="connsiteX25" fmla="*/ 1104994 w 1721328"/>
                  <a:gd name="connsiteY25" fmla="*/ 252888 h 1542801"/>
                  <a:gd name="connsiteX26" fmla="*/ 1102662 w 1721328"/>
                  <a:gd name="connsiteY26" fmla="*/ 255054 h 1542801"/>
                  <a:gd name="connsiteX27" fmla="*/ 1092199 w 1721328"/>
                  <a:gd name="connsiteY27" fmla="*/ 264768 h 1542801"/>
                  <a:gd name="connsiteX28" fmla="*/ 1088823 w 1721328"/>
                  <a:gd name="connsiteY28" fmla="*/ 330887 h 1542801"/>
                  <a:gd name="connsiteX29" fmla="*/ 1088823 w 1721328"/>
                  <a:gd name="connsiteY29" fmla="*/ 1216136 h 1542801"/>
                  <a:gd name="connsiteX30" fmla="*/ 1092199 w 1721328"/>
                  <a:gd name="connsiteY30" fmla="*/ 1282569 h 1542801"/>
                  <a:gd name="connsiteX31" fmla="*/ 1102662 w 1721328"/>
                  <a:gd name="connsiteY31" fmla="*/ 1292284 h 1542801"/>
                  <a:gd name="connsiteX32" fmla="*/ 1176608 w 1721328"/>
                  <a:gd name="connsiteY32" fmla="*/ 1294449 h 1542801"/>
                  <a:gd name="connsiteX33" fmla="*/ 1178940 w 1721328"/>
                  <a:gd name="connsiteY33" fmla="*/ 1292284 h 1542801"/>
                  <a:gd name="connsiteX34" fmla="*/ 1324409 w 1721328"/>
                  <a:gd name="connsiteY34" fmla="*/ 1075123 h 1542801"/>
                  <a:gd name="connsiteX35" fmla="*/ 1324409 w 1721328"/>
                  <a:gd name="connsiteY35" fmla="*/ 474721 h 1542801"/>
                  <a:gd name="connsiteX36" fmla="*/ 906565 w 1721328"/>
                  <a:gd name="connsiteY36" fmla="*/ 566223 h 1542801"/>
                  <a:gd name="connsiteX37" fmla="*/ 954830 w 1721328"/>
                  <a:gd name="connsiteY37" fmla="*/ 643937 h 1542801"/>
                  <a:gd name="connsiteX38" fmla="*/ 954830 w 1721328"/>
                  <a:gd name="connsiteY38" fmla="*/ 902147 h 1542801"/>
                  <a:gd name="connsiteX39" fmla="*/ 906903 w 1721328"/>
                  <a:gd name="connsiteY39" fmla="*/ 978921 h 1542801"/>
                  <a:gd name="connsiteX40" fmla="*/ 911628 w 1721328"/>
                  <a:gd name="connsiteY40" fmla="*/ 1043160 h 1542801"/>
                  <a:gd name="connsiteX41" fmla="*/ 921753 w 1721328"/>
                  <a:gd name="connsiteY41" fmla="*/ 1052561 h 1542801"/>
                  <a:gd name="connsiteX42" fmla="*/ 997647 w 1721328"/>
                  <a:gd name="connsiteY42" fmla="*/ 1052320 h 1542801"/>
                  <a:gd name="connsiteX43" fmla="*/ 1001070 w 1721328"/>
                  <a:gd name="connsiteY43" fmla="*/ 1048801 h 1542801"/>
                  <a:gd name="connsiteX44" fmla="*/ 1068573 w 1721328"/>
                  <a:gd name="connsiteY44" fmla="*/ 944138 h 1542801"/>
                  <a:gd name="connsiteX45" fmla="*/ 1104349 w 1721328"/>
                  <a:gd name="connsiteY45" fmla="*/ 772729 h 1542801"/>
                  <a:gd name="connsiteX46" fmla="*/ 1067560 w 1721328"/>
                  <a:gd name="connsiteY46" fmla="*/ 601319 h 1542801"/>
                  <a:gd name="connsiteX47" fmla="*/ 1002420 w 1721328"/>
                  <a:gd name="connsiteY47" fmla="*/ 497283 h 1542801"/>
                  <a:gd name="connsiteX48" fmla="*/ 927498 w 1721328"/>
                  <a:gd name="connsiteY48" fmla="*/ 489273 h 1542801"/>
                  <a:gd name="connsiteX49" fmla="*/ 922766 w 1721328"/>
                  <a:gd name="connsiteY49" fmla="*/ 493209 h 1542801"/>
                  <a:gd name="connsiteX50" fmla="*/ 911290 w 1721328"/>
                  <a:gd name="connsiteY50" fmla="*/ 503550 h 1542801"/>
                  <a:gd name="connsiteX51" fmla="*/ 906565 w 1721328"/>
                  <a:gd name="connsiteY51" fmla="*/ 566223 h 1542801"/>
                  <a:gd name="connsiteX52" fmla="*/ 231535 w 1721328"/>
                  <a:gd name="connsiteY52" fmla="*/ 436804 h 1542801"/>
                  <a:gd name="connsiteX53" fmla="*/ 105980 w 1721328"/>
                  <a:gd name="connsiteY53" fmla="*/ 436804 h 1542801"/>
                  <a:gd name="connsiteX54" fmla="*/ 0 w 1721328"/>
                  <a:gd name="connsiteY54" fmla="*/ 534886 h 1542801"/>
                  <a:gd name="connsiteX55" fmla="*/ 0 w 1721328"/>
                  <a:gd name="connsiteY55" fmla="*/ 1010571 h 1542801"/>
                  <a:gd name="connsiteX56" fmla="*/ 105980 w 1721328"/>
                  <a:gd name="connsiteY56" fmla="*/ 1108966 h 1542801"/>
                  <a:gd name="connsiteX57" fmla="*/ 232210 w 1721328"/>
                  <a:gd name="connsiteY57" fmla="*/ 1108966 h 1542801"/>
                  <a:gd name="connsiteX58" fmla="*/ 307139 w 1721328"/>
                  <a:gd name="connsiteY58" fmla="*/ 1137796 h 1542801"/>
                  <a:gd name="connsiteX59" fmla="*/ 623390 w 1721328"/>
                  <a:gd name="connsiteY59" fmla="*/ 1430790 h 1542801"/>
                  <a:gd name="connsiteX60" fmla="*/ 660854 w 1721328"/>
                  <a:gd name="connsiteY60" fmla="*/ 1445205 h 1542801"/>
                  <a:gd name="connsiteX61" fmla="*/ 660854 w 1721328"/>
                  <a:gd name="connsiteY61" fmla="*/ 1445205 h 1542801"/>
                  <a:gd name="connsiteX62" fmla="*/ 723970 w 1721328"/>
                  <a:gd name="connsiteY62" fmla="*/ 1386606 h 1542801"/>
                  <a:gd name="connsiteX63" fmla="*/ 723970 w 1721328"/>
                  <a:gd name="connsiteY63" fmla="*/ 158851 h 1542801"/>
                  <a:gd name="connsiteX64" fmla="*/ 660179 w 1721328"/>
                  <a:gd name="connsiteY64" fmla="*/ 99626 h 1542801"/>
                  <a:gd name="connsiteX65" fmla="*/ 660179 w 1721328"/>
                  <a:gd name="connsiteY65" fmla="*/ 99626 h 1542801"/>
                  <a:gd name="connsiteX66" fmla="*/ 622378 w 1721328"/>
                  <a:gd name="connsiteY66" fmla="*/ 114041 h 1542801"/>
                  <a:gd name="connsiteX67" fmla="*/ 307139 w 1721328"/>
                  <a:gd name="connsiteY67" fmla="*/ 409541 h 1542801"/>
                  <a:gd name="connsiteX68" fmla="*/ 232210 w 1721328"/>
                  <a:gd name="connsiteY68" fmla="*/ 437117 h 154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721328" h="1542801">
                    <a:moveTo>
                      <a:pt x="1721327" y="773042"/>
                    </a:moveTo>
                    <a:cubicBezTo>
                      <a:pt x="1721452" y="846713"/>
                      <a:pt x="1713537" y="920206"/>
                      <a:pt x="1697700" y="992396"/>
                    </a:cubicBezTo>
                    <a:cubicBezTo>
                      <a:pt x="1682350" y="1063886"/>
                      <a:pt x="1659747" y="1133869"/>
                      <a:pt x="1630197" y="1201408"/>
                    </a:cubicBezTo>
                    <a:cubicBezTo>
                      <a:pt x="1600739" y="1269161"/>
                      <a:pt x="1563511" y="1333773"/>
                      <a:pt x="1519155" y="1394126"/>
                    </a:cubicBezTo>
                    <a:cubicBezTo>
                      <a:pt x="1484627" y="1440940"/>
                      <a:pt x="1446738" y="1485537"/>
                      <a:pt x="1405750" y="1527619"/>
                    </a:cubicBezTo>
                    <a:cubicBezTo>
                      <a:pt x="1385702" y="1547176"/>
                      <a:pt x="1352375" y="1547940"/>
                      <a:pt x="1331311" y="1529327"/>
                    </a:cubicBezTo>
                    <a:cubicBezTo>
                      <a:pt x="1330683" y="1528772"/>
                      <a:pt x="1330069" y="1528202"/>
                      <a:pt x="1329472" y="1527619"/>
                    </a:cubicBezTo>
                    <a:lnTo>
                      <a:pt x="1319009" y="1518218"/>
                    </a:lnTo>
                    <a:cubicBezTo>
                      <a:pt x="1299122" y="1498946"/>
                      <a:pt x="1299122" y="1468550"/>
                      <a:pt x="1319009" y="1449278"/>
                    </a:cubicBezTo>
                    <a:cubicBezTo>
                      <a:pt x="1355865" y="1412170"/>
                      <a:pt x="1389708" y="1372580"/>
                      <a:pt x="1420263" y="1330827"/>
                    </a:cubicBezTo>
                    <a:cubicBezTo>
                      <a:pt x="1499228" y="1221508"/>
                      <a:pt x="1553956" y="1098685"/>
                      <a:pt x="1581258" y="969520"/>
                    </a:cubicBezTo>
                    <a:cubicBezTo>
                      <a:pt x="1609160" y="838973"/>
                      <a:pt x="1609160" y="704607"/>
                      <a:pt x="1581258" y="574057"/>
                    </a:cubicBezTo>
                    <a:cubicBezTo>
                      <a:pt x="1567720" y="509645"/>
                      <a:pt x="1547253" y="446656"/>
                      <a:pt x="1520168" y="386039"/>
                    </a:cubicBezTo>
                    <a:cubicBezTo>
                      <a:pt x="1492417" y="325422"/>
                      <a:pt x="1458514" y="267397"/>
                      <a:pt x="1418913" y="212750"/>
                    </a:cubicBezTo>
                    <a:cubicBezTo>
                      <a:pt x="1388550" y="170671"/>
                      <a:pt x="1354694" y="130859"/>
                      <a:pt x="1317659" y="93672"/>
                    </a:cubicBezTo>
                    <a:cubicBezTo>
                      <a:pt x="1297944" y="74338"/>
                      <a:pt x="1297944" y="44067"/>
                      <a:pt x="1317659" y="24732"/>
                    </a:cubicBezTo>
                    <a:lnTo>
                      <a:pt x="1328459" y="15018"/>
                    </a:lnTo>
                    <a:cubicBezTo>
                      <a:pt x="1348605" y="-4451"/>
                      <a:pt x="1381935" y="-5072"/>
                      <a:pt x="1402905" y="13630"/>
                    </a:cubicBezTo>
                    <a:cubicBezTo>
                      <a:pt x="1403414" y="14084"/>
                      <a:pt x="1403911" y="14545"/>
                      <a:pt x="1404400" y="15018"/>
                    </a:cubicBezTo>
                    <a:cubicBezTo>
                      <a:pt x="1445837" y="56968"/>
                      <a:pt x="1483750" y="101807"/>
                      <a:pt x="1517805" y="149137"/>
                    </a:cubicBezTo>
                    <a:cubicBezTo>
                      <a:pt x="1561378" y="209773"/>
                      <a:pt x="1598245" y="274338"/>
                      <a:pt x="1627835" y="341855"/>
                    </a:cubicBezTo>
                    <a:cubicBezTo>
                      <a:pt x="1657253" y="409438"/>
                      <a:pt x="1679849" y="479409"/>
                      <a:pt x="1695338" y="550868"/>
                    </a:cubicBezTo>
                    <a:cubicBezTo>
                      <a:pt x="1712619" y="623837"/>
                      <a:pt x="1721333" y="698330"/>
                      <a:pt x="1721327" y="773042"/>
                    </a:cubicBezTo>
                    <a:close/>
                    <a:moveTo>
                      <a:pt x="1324409" y="472214"/>
                    </a:moveTo>
                    <a:cubicBezTo>
                      <a:pt x="1288970" y="392958"/>
                      <a:pt x="1239834" y="319610"/>
                      <a:pt x="1178940" y="255054"/>
                    </a:cubicBezTo>
                    <a:cubicBezTo>
                      <a:pt x="1159165" y="235497"/>
                      <a:pt x="1126055" y="234528"/>
                      <a:pt x="1104994" y="252888"/>
                    </a:cubicBezTo>
                    <a:cubicBezTo>
                      <a:pt x="1104191" y="253587"/>
                      <a:pt x="1103414" y="254311"/>
                      <a:pt x="1102662" y="255054"/>
                    </a:cubicBezTo>
                    <a:lnTo>
                      <a:pt x="1092199" y="264768"/>
                    </a:lnTo>
                    <a:cubicBezTo>
                      <a:pt x="1072403" y="282504"/>
                      <a:pt x="1070925" y="311490"/>
                      <a:pt x="1088823" y="330887"/>
                    </a:cubicBezTo>
                    <a:cubicBezTo>
                      <a:pt x="1328108" y="584156"/>
                      <a:pt x="1328108" y="962867"/>
                      <a:pt x="1088823" y="1216136"/>
                    </a:cubicBezTo>
                    <a:cubicBezTo>
                      <a:pt x="1070881" y="1235637"/>
                      <a:pt x="1072359" y="1264723"/>
                      <a:pt x="1092199" y="1282569"/>
                    </a:cubicBezTo>
                    <a:lnTo>
                      <a:pt x="1102662" y="1292284"/>
                    </a:lnTo>
                    <a:cubicBezTo>
                      <a:pt x="1122437" y="1311841"/>
                      <a:pt x="1155547" y="1312809"/>
                      <a:pt x="1176608" y="1294449"/>
                    </a:cubicBezTo>
                    <a:cubicBezTo>
                      <a:pt x="1177411" y="1293750"/>
                      <a:pt x="1178187" y="1293026"/>
                      <a:pt x="1178940" y="1292284"/>
                    </a:cubicBezTo>
                    <a:cubicBezTo>
                      <a:pt x="1239693" y="1227631"/>
                      <a:pt x="1288811" y="1154301"/>
                      <a:pt x="1324409" y="1075123"/>
                    </a:cubicBezTo>
                    <a:cubicBezTo>
                      <a:pt x="1409918" y="882863"/>
                      <a:pt x="1409918" y="666981"/>
                      <a:pt x="1324409" y="474721"/>
                    </a:cubicBezTo>
                    <a:close/>
                    <a:moveTo>
                      <a:pt x="906565" y="566223"/>
                    </a:moveTo>
                    <a:cubicBezTo>
                      <a:pt x="926124" y="590129"/>
                      <a:pt x="942342" y="616242"/>
                      <a:pt x="954830" y="643937"/>
                    </a:cubicBezTo>
                    <a:cubicBezTo>
                      <a:pt x="991292" y="726677"/>
                      <a:pt x="991292" y="819407"/>
                      <a:pt x="954830" y="902147"/>
                    </a:cubicBezTo>
                    <a:cubicBezTo>
                      <a:pt x="942814" y="929698"/>
                      <a:pt x="926678" y="955544"/>
                      <a:pt x="906903" y="978921"/>
                    </a:cubicBezTo>
                    <a:cubicBezTo>
                      <a:pt x="890921" y="998409"/>
                      <a:pt x="892940" y="1025869"/>
                      <a:pt x="911628" y="1043160"/>
                    </a:cubicBezTo>
                    <a:lnTo>
                      <a:pt x="921753" y="1052561"/>
                    </a:lnTo>
                    <a:cubicBezTo>
                      <a:pt x="942781" y="1071952"/>
                      <a:pt x="976762" y="1071846"/>
                      <a:pt x="997647" y="1052320"/>
                    </a:cubicBezTo>
                    <a:cubicBezTo>
                      <a:pt x="998849" y="1051198"/>
                      <a:pt x="999989" y="1050023"/>
                      <a:pt x="1001070" y="1048801"/>
                    </a:cubicBezTo>
                    <a:cubicBezTo>
                      <a:pt x="1028634" y="1016954"/>
                      <a:pt x="1051349" y="981735"/>
                      <a:pt x="1068573" y="944138"/>
                    </a:cubicBezTo>
                    <a:cubicBezTo>
                      <a:pt x="1092371" y="889700"/>
                      <a:pt x="1104521" y="831481"/>
                      <a:pt x="1104349" y="772729"/>
                    </a:cubicBezTo>
                    <a:cubicBezTo>
                      <a:pt x="1103850" y="713948"/>
                      <a:pt x="1091365" y="655788"/>
                      <a:pt x="1067560" y="601319"/>
                    </a:cubicBezTo>
                    <a:cubicBezTo>
                      <a:pt x="1051261" y="563954"/>
                      <a:pt x="1029326" y="528923"/>
                      <a:pt x="1002420" y="497283"/>
                    </a:cubicBezTo>
                    <a:cubicBezTo>
                      <a:pt x="984113" y="475861"/>
                      <a:pt x="950571" y="472277"/>
                      <a:pt x="927498" y="489273"/>
                    </a:cubicBezTo>
                    <a:cubicBezTo>
                      <a:pt x="925837" y="490499"/>
                      <a:pt x="924258" y="491812"/>
                      <a:pt x="922766" y="493209"/>
                    </a:cubicBezTo>
                    <a:lnTo>
                      <a:pt x="911290" y="503550"/>
                    </a:lnTo>
                    <a:cubicBezTo>
                      <a:pt x="893139" y="520440"/>
                      <a:pt x="891124" y="547151"/>
                      <a:pt x="906565" y="566223"/>
                    </a:cubicBezTo>
                    <a:close/>
                    <a:moveTo>
                      <a:pt x="231535" y="436804"/>
                    </a:moveTo>
                    <a:lnTo>
                      <a:pt x="105980" y="436804"/>
                    </a:lnTo>
                    <a:cubicBezTo>
                      <a:pt x="47579" y="436804"/>
                      <a:pt x="186" y="480665"/>
                      <a:pt x="0" y="534886"/>
                    </a:cubicBezTo>
                    <a:lnTo>
                      <a:pt x="0" y="1010571"/>
                    </a:lnTo>
                    <a:cubicBezTo>
                      <a:pt x="186" y="1064842"/>
                      <a:pt x="47525" y="1108794"/>
                      <a:pt x="105980" y="1108966"/>
                    </a:cubicBezTo>
                    <a:lnTo>
                      <a:pt x="232210" y="1108966"/>
                    </a:lnTo>
                    <a:cubicBezTo>
                      <a:pt x="260315" y="1108973"/>
                      <a:pt x="287269" y="1119342"/>
                      <a:pt x="307139" y="1137796"/>
                    </a:cubicBezTo>
                    <a:lnTo>
                      <a:pt x="623390" y="1430790"/>
                    </a:lnTo>
                    <a:cubicBezTo>
                      <a:pt x="633408" y="1439902"/>
                      <a:pt x="646831" y="1445070"/>
                      <a:pt x="660854" y="1445205"/>
                    </a:cubicBezTo>
                    <a:lnTo>
                      <a:pt x="660854" y="1445205"/>
                    </a:lnTo>
                    <a:cubicBezTo>
                      <a:pt x="695713" y="1445205"/>
                      <a:pt x="723970" y="1418970"/>
                      <a:pt x="723970" y="1386606"/>
                    </a:cubicBezTo>
                    <a:lnTo>
                      <a:pt x="723970" y="158851"/>
                    </a:lnTo>
                    <a:cubicBezTo>
                      <a:pt x="723970" y="126143"/>
                      <a:pt x="695409" y="99626"/>
                      <a:pt x="660179" y="99626"/>
                    </a:cubicBezTo>
                    <a:lnTo>
                      <a:pt x="660179" y="99626"/>
                    </a:lnTo>
                    <a:cubicBezTo>
                      <a:pt x="646044" y="99714"/>
                      <a:pt x="632496" y="104881"/>
                      <a:pt x="622378" y="114041"/>
                    </a:cubicBezTo>
                    <a:lnTo>
                      <a:pt x="307139" y="409541"/>
                    </a:lnTo>
                    <a:cubicBezTo>
                      <a:pt x="287030" y="427506"/>
                      <a:pt x="260116" y="437412"/>
                      <a:pt x="232210" y="437117"/>
                    </a:cubicBezTo>
                    <a:close/>
                  </a:path>
                </a:pathLst>
              </a:custGeom>
              <a:grpFill/>
              <a:ln w="337079" cap="flat">
                <a:noFill/>
                <a:prstDash val="solid"/>
                <a:miter/>
              </a:ln>
            </p:spPr>
            <p:txBody>
              <a:bodyPr rtlCol="0" anchor="ctr"/>
              <a:lstStyle/>
              <a:p>
                <a:endParaRPr lang="en-NL"/>
              </a:p>
            </p:txBody>
          </p:sp>
        </p:grpSp>
      </p:grpSp>
      <p:grpSp>
        <p:nvGrpSpPr>
          <p:cNvPr id="109" name="Group 108">
            <a:extLst>
              <a:ext uri="{FF2B5EF4-FFF2-40B4-BE49-F238E27FC236}">
                <a16:creationId xmlns:a16="http://schemas.microsoft.com/office/drawing/2014/main" id="{E0AFBB7A-5000-50B0-F209-D4BEC792136F}"/>
              </a:ext>
            </a:extLst>
          </p:cNvPr>
          <p:cNvGrpSpPr/>
          <p:nvPr/>
        </p:nvGrpSpPr>
        <p:grpSpPr>
          <a:xfrm>
            <a:off x="6042826" y="3632916"/>
            <a:ext cx="1537691" cy="534960"/>
            <a:chOff x="3000108" y="2758627"/>
            <a:chExt cx="1537691" cy="534960"/>
          </a:xfrm>
          <a:solidFill>
            <a:schemeClr val="bg1"/>
          </a:solidFill>
        </p:grpSpPr>
        <p:sp>
          <p:nvSpPr>
            <p:cNvPr id="110" name="Rounded Rectangle 109">
              <a:extLst>
                <a:ext uri="{FF2B5EF4-FFF2-40B4-BE49-F238E27FC236}">
                  <a16:creationId xmlns:a16="http://schemas.microsoft.com/office/drawing/2014/main" id="{CE1BBA52-7926-42B5-2E42-0606774A4568}"/>
                </a:ext>
              </a:extLst>
            </p:cNvPr>
            <p:cNvSpPr/>
            <p:nvPr/>
          </p:nvSpPr>
          <p:spPr>
            <a:xfrm>
              <a:off x="3000108" y="2758627"/>
              <a:ext cx="1537691" cy="534960"/>
            </a:xfrm>
            <a:prstGeom prst="roundRect">
              <a:avLst>
                <a:gd name="adj" fmla="val 11698"/>
              </a:avLst>
            </a:prstGeom>
            <a:grpFill/>
            <a:ln w="33707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NL">
                <a:solidFill>
                  <a:schemeClr val="tx1"/>
                </a:solidFill>
                <a:latin typeface="Arial" panose="020B0604020202020204" pitchFamily="34" charset="0"/>
              </a:endParaRPr>
            </a:p>
          </p:txBody>
        </p:sp>
        <p:grpSp>
          <p:nvGrpSpPr>
            <p:cNvPr id="111" name="Graphic 31">
              <a:extLst>
                <a:ext uri="{FF2B5EF4-FFF2-40B4-BE49-F238E27FC236}">
                  <a16:creationId xmlns:a16="http://schemas.microsoft.com/office/drawing/2014/main" id="{4B413D28-7A08-820C-B161-292174B1F9C5}"/>
                </a:ext>
              </a:extLst>
            </p:cNvPr>
            <p:cNvGrpSpPr/>
            <p:nvPr/>
          </p:nvGrpSpPr>
          <p:grpSpPr>
            <a:xfrm>
              <a:off x="3171458" y="2911533"/>
              <a:ext cx="1194992" cy="229151"/>
              <a:chOff x="2584450" y="2755900"/>
              <a:chExt cx="7020244" cy="1346199"/>
            </a:xfrm>
            <a:grpFill/>
          </p:grpSpPr>
          <p:sp>
            <p:nvSpPr>
              <p:cNvPr id="112" name="Freeform 111">
                <a:extLst>
                  <a:ext uri="{FF2B5EF4-FFF2-40B4-BE49-F238E27FC236}">
                    <a16:creationId xmlns:a16="http://schemas.microsoft.com/office/drawing/2014/main" id="{5400D635-677A-EB8C-97DA-24DBE6201645}"/>
                  </a:ext>
                </a:extLst>
              </p:cNvPr>
              <p:cNvSpPr/>
              <p:nvPr/>
            </p:nvSpPr>
            <p:spPr>
              <a:xfrm>
                <a:off x="8491276" y="3163552"/>
                <a:ext cx="1113418" cy="834264"/>
              </a:xfrm>
              <a:custGeom>
                <a:avLst/>
                <a:gdLst>
                  <a:gd name="connsiteX0" fmla="*/ 785103 w 1113418"/>
                  <a:gd name="connsiteY0" fmla="*/ 0 h 834264"/>
                  <a:gd name="connsiteX1" fmla="*/ 556709 w 1113418"/>
                  <a:gd name="connsiteY1" fmla="*/ 92907 h 834264"/>
                  <a:gd name="connsiteX2" fmla="*/ 328316 w 1113418"/>
                  <a:gd name="connsiteY2" fmla="*/ 0 h 834264"/>
                  <a:gd name="connsiteX3" fmla="*/ 0 w 1113418"/>
                  <a:gd name="connsiteY3" fmla="*/ 327070 h 834264"/>
                  <a:gd name="connsiteX4" fmla="*/ 0 w 1113418"/>
                  <a:gd name="connsiteY4" fmla="*/ 834265 h 834264"/>
                  <a:gd name="connsiteX5" fmla="*/ 199844 w 1113418"/>
                  <a:gd name="connsiteY5" fmla="*/ 834265 h 834264"/>
                  <a:gd name="connsiteX6" fmla="*/ 199844 w 1113418"/>
                  <a:gd name="connsiteY6" fmla="*/ 327070 h 834264"/>
                  <a:gd name="connsiteX7" fmla="*/ 328316 w 1113418"/>
                  <a:gd name="connsiteY7" fmla="*/ 199086 h 834264"/>
                  <a:gd name="connsiteX8" fmla="*/ 456787 w 1113418"/>
                  <a:gd name="connsiteY8" fmla="*/ 327070 h 834264"/>
                  <a:gd name="connsiteX9" fmla="*/ 456787 w 1113418"/>
                  <a:gd name="connsiteY9" fmla="*/ 834265 h 834264"/>
                  <a:gd name="connsiteX10" fmla="*/ 656631 w 1113418"/>
                  <a:gd name="connsiteY10" fmla="*/ 834265 h 834264"/>
                  <a:gd name="connsiteX11" fmla="*/ 656631 w 1113418"/>
                  <a:gd name="connsiteY11" fmla="*/ 327070 h 834264"/>
                  <a:gd name="connsiteX12" fmla="*/ 785103 w 1113418"/>
                  <a:gd name="connsiteY12" fmla="*/ 199086 h 834264"/>
                  <a:gd name="connsiteX13" fmla="*/ 913574 w 1113418"/>
                  <a:gd name="connsiteY13" fmla="*/ 327070 h 834264"/>
                  <a:gd name="connsiteX14" fmla="*/ 913574 w 1113418"/>
                  <a:gd name="connsiteY14" fmla="*/ 834265 h 834264"/>
                  <a:gd name="connsiteX15" fmla="*/ 1113418 w 1113418"/>
                  <a:gd name="connsiteY15" fmla="*/ 834265 h 834264"/>
                  <a:gd name="connsiteX16" fmla="*/ 1113418 w 1113418"/>
                  <a:gd name="connsiteY16" fmla="*/ 327070 h 834264"/>
                  <a:gd name="connsiteX17" fmla="*/ 785103 w 1113418"/>
                  <a:gd name="connsiteY17" fmla="*/ 0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13418" h="834264">
                    <a:moveTo>
                      <a:pt x="785103" y="0"/>
                    </a:moveTo>
                    <a:cubicBezTo>
                      <a:pt x="696600" y="0"/>
                      <a:pt x="615711" y="35077"/>
                      <a:pt x="556709" y="92907"/>
                    </a:cubicBezTo>
                    <a:cubicBezTo>
                      <a:pt x="497707" y="36025"/>
                      <a:pt x="416818" y="0"/>
                      <a:pt x="328316" y="0"/>
                    </a:cubicBezTo>
                    <a:cubicBezTo>
                      <a:pt x="147504" y="0"/>
                      <a:pt x="0" y="146944"/>
                      <a:pt x="0" y="327070"/>
                    </a:cubicBezTo>
                    <a:lnTo>
                      <a:pt x="0" y="834265"/>
                    </a:lnTo>
                    <a:lnTo>
                      <a:pt x="199844" y="834265"/>
                    </a:lnTo>
                    <a:lnTo>
                      <a:pt x="199844" y="327070"/>
                    </a:lnTo>
                    <a:cubicBezTo>
                      <a:pt x="199844" y="255968"/>
                      <a:pt x="257894" y="199086"/>
                      <a:pt x="328316" y="199086"/>
                    </a:cubicBezTo>
                    <a:cubicBezTo>
                      <a:pt x="398737" y="199086"/>
                      <a:pt x="456787" y="256916"/>
                      <a:pt x="456787" y="327070"/>
                    </a:cubicBezTo>
                    <a:lnTo>
                      <a:pt x="456787" y="834265"/>
                    </a:lnTo>
                    <a:lnTo>
                      <a:pt x="656631" y="834265"/>
                    </a:lnTo>
                    <a:lnTo>
                      <a:pt x="656631" y="327070"/>
                    </a:lnTo>
                    <a:cubicBezTo>
                      <a:pt x="656631" y="255968"/>
                      <a:pt x="714681" y="199086"/>
                      <a:pt x="785103" y="199086"/>
                    </a:cubicBezTo>
                    <a:cubicBezTo>
                      <a:pt x="855524" y="199086"/>
                      <a:pt x="913574" y="256916"/>
                      <a:pt x="913574" y="327070"/>
                    </a:cubicBezTo>
                    <a:lnTo>
                      <a:pt x="913574" y="834265"/>
                    </a:lnTo>
                    <a:lnTo>
                      <a:pt x="1113418" y="834265"/>
                    </a:lnTo>
                    <a:lnTo>
                      <a:pt x="1113418" y="327070"/>
                    </a:lnTo>
                    <a:cubicBezTo>
                      <a:pt x="1113418" y="145996"/>
                      <a:pt x="965914" y="0"/>
                      <a:pt x="785103" y="0"/>
                    </a:cubicBezTo>
                    <a:close/>
                  </a:path>
                </a:pathLst>
              </a:custGeom>
              <a:grpFill/>
              <a:ln w="9512" cap="flat">
                <a:noFill/>
                <a:prstDash val="solid"/>
                <a:miter/>
              </a:ln>
            </p:spPr>
            <p:txBody>
              <a:bodyPr rtlCol="0" anchor="ctr"/>
              <a:lstStyle/>
              <a:p>
                <a:endParaRPr lang="en-NL"/>
              </a:p>
            </p:txBody>
          </p:sp>
          <p:sp>
            <p:nvSpPr>
              <p:cNvPr id="113" name="Freeform 112">
                <a:extLst>
                  <a:ext uri="{FF2B5EF4-FFF2-40B4-BE49-F238E27FC236}">
                    <a16:creationId xmlns:a16="http://schemas.microsoft.com/office/drawing/2014/main" id="{7A56DE1E-8BCB-7F93-D1DC-4248037C8114}"/>
                  </a:ext>
                </a:extLst>
              </p:cNvPr>
              <p:cNvSpPr/>
              <p:nvPr/>
            </p:nvSpPr>
            <p:spPr>
              <a:xfrm>
                <a:off x="7511088" y="3163552"/>
                <a:ext cx="837442" cy="834264"/>
              </a:xfrm>
              <a:custGeom>
                <a:avLst/>
                <a:gdLst>
                  <a:gd name="connsiteX0" fmla="*/ 418721 w 837442"/>
                  <a:gd name="connsiteY0" fmla="*/ 834265 h 834264"/>
                  <a:gd name="connsiteX1" fmla="*/ 0 w 837442"/>
                  <a:gd name="connsiteY1" fmla="*/ 417132 h 834264"/>
                  <a:gd name="connsiteX2" fmla="*/ 418721 w 837442"/>
                  <a:gd name="connsiteY2" fmla="*/ 0 h 834264"/>
                  <a:gd name="connsiteX3" fmla="*/ 837443 w 837442"/>
                  <a:gd name="connsiteY3" fmla="*/ 417132 h 834264"/>
                  <a:gd name="connsiteX4" fmla="*/ 418721 w 837442"/>
                  <a:gd name="connsiteY4" fmla="*/ 834265 h 834264"/>
                  <a:gd name="connsiteX5" fmla="*/ 418721 w 837442"/>
                  <a:gd name="connsiteY5" fmla="*/ 199086 h 834264"/>
                  <a:gd name="connsiteX6" fmla="*/ 199844 w 837442"/>
                  <a:gd name="connsiteY6" fmla="*/ 417132 h 834264"/>
                  <a:gd name="connsiteX7" fmla="*/ 418721 w 837442"/>
                  <a:gd name="connsiteY7" fmla="*/ 635179 h 834264"/>
                  <a:gd name="connsiteX8" fmla="*/ 637599 w 837442"/>
                  <a:gd name="connsiteY8" fmla="*/ 417132 h 834264"/>
                  <a:gd name="connsiteX9" fmla="*/ 418721 w 837442"/>
                  <a:gd name="connsiteY9" fmla="*/ 199086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442" h="834264">
                    <a:moveTo>
                      <a:pt x="418721" y="834265"/>
                    </a:moveTo>
                    <a:cubicBezTo>
                      <a:pt x="187473" y="834265"/>
                      <a:pt x="0" y="647503"/>
                      <a:pt x="0" y="417132"/>
                    </a:cubicBezTo>
                    <a:cubicBezTo>
                      <a:pt x="0" y="186762"/>
                      <a:pt x="187473" y="0"/>
                      <a:pt x="418721" y="0"/>
                    </a:cubicBezTo>
                    <a:cubicBezTo>
                      <a:pt x="649970" y="0"/>
                      <a:pt x="837443" y="186762"/>
                      <a:pt x="837443" y="417132"/>
                    </a:cubicBezTo>
                    <a:cubicBezTo>
                      <a:pt x="837443" y="646555"/>
                      <a:pt x="649970" y="834265"/>
                      <a:pt x="418721" y="834265"/>
                    </a:cubicBezTo>
                    <a:close/>
                    <a:moveTo>
                      <a:pt x="418721" y="199086"/>
                    </a:moveTo>
                    <a:cubicBezTo>
                      <a:pt x="297863" y="199086"/>
                      <a:pt x="199844" y="296733"/>
                      <a:pt x="199844" y="417132"/>
                    </a:cubicBezTo>
                    <a:cubicBezTo>
                      <a:pt x="199844" y="537532"/>
                      <a:pt x="297863" y="635179"/>
                      <a:pt x="418721" y="635179"/>
                    </a:cubicBezTo>
                    <a:cubicBezTo>
                      <a:pt x="539580" y="635179"/>
                      <a:pt x="637599" y="537532"/>
                      <a:pt x="637599" y="417132"/>
                    </a:cubicBezTo>
                    <a:cubicBezTo>
                      <a:pt x="637599" y="296733"/>
                      <a:pt x="539580" y="199086"/>
                      <a:pt x="418721" y="199086"/>
                    </a:cubicBezTo>
                    <a:close/>
                  </a:path>
                </a:pathLst>
              </a:custGeom>
              <a:grpFill/>
              <a:ln w="9512" cap="flat">
                <a:noFill/>
                <a:prstDash val="solid"/>
                <a:miter/>
              </a:ln>
            </p:spPr>
            <p:txBody>
              <a:bodyPr rtlCol="0" anchor="ctr"/>
              <a:lstStyle/>
              <a:p>
                <a:endParaRPr lang="en-NL"/>
              </a:p>
            </p:txBody>
          </p:sp>
          <p:sp>
            <p:nvSpPr>
              <p:cNvPr id="114" name="Freeform 113">
                <a:extLst>
                  <a:ext uri="{FF2B5EF4-FFF2-40B4-BE49-F238E27FC236}">
                    <a16:creationId xmlns:a16="http://schemas.microsoft.com/office/drawing/2014/main" id="{A2766004-A6AB-25E4-DEFA-CBB23E246BE7}"/>
                  </a:ext>
                </a:extLst>
              </p:cNvPr>
              <p:cNvSpPr/>
              <p:nvPr/>
            </p:nvSpPr>
            <p:spPr>
              <a:xfrm>
                <a:off x="6794503" y="2860183"/>
                <a:ext cx="705164" cy="1135737"/>
              </a:xfrm>
              <a:custGeom>
                <a:avLst/>
                <a:gdLst>
                  <a:gd name="connsiteX0" fmla="*/ 454884 w 705164"/>
                  <a:gd name="connsiteY0" fmla="*/ 938548 h 1135737"/>
                  <a:gd name="connsiteX1" fmla="*/ 326413 w 705164"/>
                  <a:gd name="connsiteY1" fmla="*/ 810564 h 1135737"/>
                  <a:gd name="connsiteX2" fmla="*/ 326413 w 705164"/>
                  <a:gd name="connsiteY2" fmla="*/ 507195 h 1135737"/>
                  <a:gd name="connsiteX3" fmla="*/ 589065 w 705164"/>
                  <a:gd name="connsiteY3" fmla="*/ 507195 h 1135737"/>
                  <a:gd name="connsiteX4" fmla="*/ 691842 w 705164"/>
                  <a:gd name="connsiteY4" fmla="*/ 327070 h 1135737"/>
                  <a:gd name="connsiteX5" fmla="*/ 326413 w 705164"/>
                  <a:gd name="connsiteY5" fmla="*/ 327070 h 1135737"/>
                  <a:gd name="connsiteX6" fmla="*/ 326413 w 705164"/>
                  <a:gd name="connsiteY6" fmla="*/ 0 h 1135737"/>
                  <a:gd name="connsiteX7" fmla="*/ 126568 w 705164"/>
                  <a:gd name="connsiteY7" fmla="*/ 137464 h 1135737"/>
                  <a:gd name="connsiteX8" fmla="*/ 126568 w 705164"/>
                  <a:gd name="connsiteY8" fmla="*/ 316641 h 1135737"/>
                  <a:gd name="connsiteX9" fmla="*/ 0 w 705164"/>
                  <a:gd name="connsiteY9" fmla="*/ 316641 h 1135737"/>
                  <a:gd name="connsiteX10" fmla="*/ 0 w 705164"/>
                  <a:gd name="connsiteY10" fmla="*/ 515727 h 1135737"/>
                  <a:gd name="connsiteX11" fmla="*/ 126568 w 705164"/>
                  <a:gd name="connsiteY11" fmla="*/ 515727 h 1135737"/>
                  <a:gd name="connsiteX12" fmla="*/ 126568 w 705164"/>
                  <a:gd name="connsiteY12" fmla="*/ 808668 h 1135737"/>
                  <a:gd name="connsiteX13" fmla="*/ 454884 w 705164"/>
                  <a:gd name="connsiteY13" fmla="*/ 1135738 h 1135737"/>
                  <a:gd name="connsiteX14" fmla="*/ 705165 w 705164"/>
                  <a:gd name="connsiteY14" fmla="*/ 1135738 h 1135737"/>
                  <a:gd name="connsiteX15" fmla="*/ 589065 w 705164"/>
                  <a:gd name="connsiteY15" fmla="*/ 936652 h 1135737"/>
                  <a:gd name="connsiteX16" fmla="*/ 454884 w 705164"/>
                  <a:gd name="connsiteY16" fmla="*/ 936652 h 1135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05164" h="1135737">
                    <a:moveTo>
                      <a:pt x="454884" y="938548"/>
                    </a:moveTo>
                    <a:cubicBezTo>
                      <a:pt x="383511" y="938548"/>
                      <a:pt x="326413" y="880718"/>
                      <a:pt x="326413" y="810564"/>
                    </a:cubicBezTo>
                    <a:lnTo>
                      <a:pt x="326413" y="507195"/>
                    </a:lnTo>
                    <a:lnTo>
                      <a:pt x="589065" y="507195"/>
                    </a:lnTo>
                    <a:lnTo>
                      <a:pt x="691842" y="327070"/>
                    </a:lnTo>
                    <a:lnTo>
                      <a:pt x="326413" y="327070"/>
                    </a:lnTo>
                    <a:lnTo>
                      <a:pt x="326413" y="0"/>
                    </a:lnTo>
                    <a:lnTo>
                      <a:pt x="126568" y="137464"/>
                    </a:lnTo>
                    <a:lnTo>
                      <a:pt x="126568" y="316641"/>
                    </a:lnTo>
                    <a:lnTo>
                      <a:pt x="0" y="316641"/>
                    </a:lnTo>
                    <a:lnTo>
                      <a:pt x="0" y="515727"/>
                    </a:lnTo>
                    <a:lnTo>
                      <a:pt x="126568" y="515727"/>
                    </a:lnTo>
                    <a:lnTo>
                      <a:pt x="126568" y="808668"/>
                    </a:lnTo>
                    <a:cubicBezTo>
                      <a:pt x="126568" y="988793"/>
                      <a:pt x="274072" y="1135738"/>
                      <a:pt x="454884" y="1135738"/>
                    </a:cubicBezTo>
                    <a:lnTo>
                      <a:pt x="705165" y="1135738"/>
                    </a:lnTo>
                    <a:lnTo>
                      <a:pt x="589065" y="936652"/>
                    </a:lnTo>
                    <a:lnTo>
                      <a:pt x="454884" y="936652"/>
                    </a:lnTo>
                    <a:close/>
                  </a:path>
                </a:pathLst>
              </a:custGeom>
              <a:grpFill/>
              <a:ln w="9512" cap="flat">
                <a:noFill/>
                <a:prstDash val="solid"/>
                <a:miter/>
              </a:ln>
            </p:spPr>
            <p:txBody>
              <a:bodyPr rtlCol="0" anchor="ctr"/>
              <a:lstStyle/>
              <a:p>
                <a:endParaRPr lang="en-NL"/>
              </a:p>
            </p:txBody>
          </p:sp>
          <p:sp>
            <p:nvSpPr>
              <p:cNvPr id="115" name="Freeform 114">
                <a:extLst>
                  <a:ext uri="{FF2B5EF4-FFF2-40B4-BE49-F238E27FC236}">
                    <a16:creationId xmlns:a16="http://schemas.microsoft.com/office/drawing/2014/main" id="{9F1BE361-F3E0-44B2-B080-61D044A7D9D7}"/>
                  </a:ext>
                </a:extLst>
              </p:cNvPr>
              <p:cNvSpPr/>
              <p:nvPr/>
            </p:nvSpPr>
            <p:spPr>
              <a:xfrm>
                <a:off x="5538339" y="3163552"/>
                <a:ext cx="1113418" cy="834264"/>
              </a:xfrm>
              <a:custGeom>
                <a:avLst/>
                <a:gdLst>
                  <a:gd name="connsiteX0" fmla="*/ 785103 w 1113418"/>
                  <a:gd name="connsiteY0" fmla="*/ 0 h 834264"/>
                  <a:gd name="connsiteX1" fmla="*/ 556709 w 1113418"/>
                  <a:gd name="connsiteY1" fmla="*/ 92907 h 834264"/>
                  <a:gd name="connsiteX2" fmla="*/ 328316 w 1113418"/>
                  <a:gd name="connsiteY2" fmla="*/ 0 h 834264"/>
                  <a:gd name="connsiteX3" fmla="*/ 0 w 1113418"/>
                  <a:gd name="connsiteY3" fmla="*/ 327070 h 834264"/>
                  <a:gd name="connsiteX4" fmla="*/ 0 w 1113418"/>
                  <a:gd name="connsiteY4" fmla="*/ 834265 h 834264"/>
                  <a:gd name="connsiteX5" fmla="*/ 199844 w 1113418"/>
                  <a:gd name="connsiteY5" fmla="*/ 834265 h 834264"/>
                  <a:gd name="connsiteX6" fmla="*/ 199844 w 1113418"/>
                  <a:gd name="connsiteY6" fmla="*/ 327070 h 834264"/>
                  <a:gd name="connsiteX7" fmla="*/ 328316 w 1113418"/>
                  <a:gd name="connsiteY7" fmla="*/ 199086 h 834264"/>
                  <a:gd name="connsiteX8" fmla="*/ 456787 w 1113418"/>
                  <a:gd name="connsiteY8" fmla="*/ 327070 h 834264"/>
                  <a:gd name="connsiteX9" fmla="*/ 456787 w 1113418"/>
                  <a:gd name="connsiteY9" fmla="*/ 834265 h 834264"/>
                  <a:gd name="connsiteX10" fmla="*/ 656631 w 1113418"/>
                  <a:gd name="connsiteY10" fmla="*/ 834265 h 834264"/>
                  <a:gd name="connsiteX11" fmla="*/ 656631 w 1113418"/>
                  <a:gd name="connsiteY11" fmla="*/ 327070 h 834264"/>
                  <a:gd name="connsiteX12" fmla="*/ 785103 w 1113418"/>
                  <a:gd name="connsiteY12" fmla="*/ 199086 h 834264"/>
                  <a:gd name="connsiteX13" fmla="*/ 913574 w 1113418"/>
                  <a:gd name="connsiteY13" fmla="*/ 327070 h 834264"/>
                  <a:gd name="connsiteX14" fmla="*/ 913574 w 1113418"/>
                  <a:gd name="connsiteY14" fmla="*/ 834265 h 834264"/>
                  <a:gd name="connsiteX15" fmla="*/ 1113418 w 1113418"/>
                  <a:gd name="connsiteY15" fmla="*/ 834265 h 834264"/>
                  <a:gd name="connsiteX16" fmla="*/ 1113418 w 1113418"/>
                  <a:gd name="connsiteY16" fmla="*/ 327070 h 834264"/>
                  <a:gd name="connsiteX17" fmla="*/ 785103 w 1113418"/>
                  <a:gd name="connsiteY17" fmla="*/ 0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13418" h="834264">
                    <a:moveTo>
                      <a:pt x="785103" y="0"/>
                    </a:moveTo>
                    <a:cubicBezTo>
                      <a:pt x="696600" y="0"/>
                      <a:pt x="615711" y="35077"/>
                      <a:pt x="556709" y="92907"/>
                    </a:cubicBezTo>
                    <a:cubicBezTo>
                      <a:pt x="497708" y="36025"/>
                      <a:pt x="416818" y="0"/>
                      <a:pt x="328316" y="0"/>
                    </a:cubicBezTo>
                    <a:cubicBezTo>
                      <a:pt x="147504" y="0"/>
                      <a:pt x="0" y="146944"/>
                      <a:pt x="0" y="327070"/>
                    </a:cubicBezTo>
                    <a:lnTo>
                      <a:pt x="0" y="834265"/>
                    </a:lnTo>
                    <a:lnTo>
                      <a:pt x="199844" y="834265"/>
                    </a:lnTo>
                    <a:lnTo>
                      <a:pt x="199844" y="327070"/>
                    </a:lnTo>
                    <a:cubicBezTo>
                      <a:pt x="199844" y="255968"/>
                      <a:pt x="257894" y="199086"/>
                      <a:pt x="328316" y="199086"/>
                    </a:cubicBezTo>
                    <a:cubicBezTo>
                      <a:pt x="398737" y="199086"/>
                      <a:pt x="456787" y="256916"/>
                      <a:pt x="456787" y="327070"/>
                    </a:cubicBezTo>
                    <a:lnTo>
                      <a:pt x="456787" y="834265"/>
                    </a:lnTo>
                    <a:lnTo>
                      <a:pt x="656631" y="834265"/>
                    </a:lnTo>
                    <a:lnTo>
                      <a:pt x="656631" y="327070"/>
                    </a:lnTo>
                    <a:cubicBezTo>
                      <a:pt x="656631" y="255968"/>
                      <a:pt x="714681" y="199086"/>
                      <a:pt x="785103" y="199086"/>
                    </a:cubicBezTo>
                    <a:cubicBezTo>
                      <a:pt x="855524" y="199086"/>
                      <a:pt x="913574" y="256916"/>
                      <a:pt x="913574" y="327070"/>
                    </a:cubicBezTo>
                    <a:lnTo>
                      <a:pt x="913574" y="834265"/>
                    </a:lnTo>
                    <a:lnTo>
                      <a:pt x="1113418" y="834265"/>
                    </a:lnTo>
                    <a:lnTo>
                      <a:pt x="1113418" y="327070"/>
                    </a:lnTo>
                    <a:cubicBezTo>
                      <a:pt x="1113418" y="145996"/>
                      <a:pt x="965914" y="0"/>
                      <a:pt x="785103" y="0"/>
                    </a:cubicBezTo>
                    <a:close/>
                  </a:path>
                </a:pathLst>
              </a:custGeom>
              <a:grpFill/>
              <a:ln w="9512" cap="flat">
                <a:noFill/>
                <a:prstDash val="solid"/>
                <a:miter/>
              </a:ln>
            </p:spPr>
            <p:txBody>
              <a:bodyPr rtlCol="0" anchor="ctr"/>
              <a:lstStyle/>
              <a:p>
                <a:endParaRPr lang="en-NL"/>
              </a:p>
            </p:txBody>
          </p:sp>
          <p:sp>
            <p:nvSpPr>
              <p:cNvPr id="116" name="Freeform 115">
                <a:extLst>
                  <a:ext uri="{FF2B5EF4-FFF2-40B4-BE49-F238E27FC236}">
                    <a16:creationId xmlns:a16="http://schemas.microsoft.com/office/drawing/2014/main" id="{63EDC067-02DE-8ABE-6E90-0517F4B9B0C5}"/>
                  </a:ext>
                </a:extLst>
              </p:cNvPr>
              <p:cNvSpPr/>
              <p:nvPr/>
            </p:nvSpPr>
            <p:spPr>
              <a:xfrm>
                <a:off x="4558150" y="3163552"/>
                <a:ext cx="837442" cy="834264"/>
              </a:xfrm>
              <a:custGeom>
                <a:avLst/>
                <a:gdLst>
                  <a:gd name="connsiteX0" fmla="*/ 418721 w 837442"/>
                  <a:gd name="connsiteY0" fmla="*/ 834265 h 834264"/>
                  <a:gd name="connsiteX1" fmla="*/ 0 w 837442"/>
                  <a:gd name="connsiteY1" fmla="*/ 417132 h 834264"/>
                  <a:gd name="connsiteX2" fmla="*/ 418721 w 837442"/>
                  <a:gd name="connsiteY2" fmla="*/ 0 h 834264"/>
                  <a:gd name="connsiteX3" fmla="*/ 837443 w 837442"/>
                  <a:gd name="connsiteY3" fmla="*/ 417132 h 834264"/>
                  <a:gd name="connsiteX4" fmla="*/ 418721 w 837442"/>
                  <a:gd name="connsiteY4" fmla="*/ 834265 h 834264"/>
                  <a:gd name="connsiteX5" fmla="*/ 418721 w 837442"/>
                  <a:gd name="connsiteY5" fmla="*/ 199086 h 834264"/>
                  <a:gd name="connsiteX6" fmla="*/ 199844 w 837442"/>
                  <a:gd name="connsiteY6" fmla="*/ 417132 h 834264"/>
                  <a:gd name="connsiteX7" fmla="*/ 418721 w 837442"/>
                  <a:gd name="connsiteY7" fmla="*/ 635179 h 834264"/>
                  <a:gd name="connsiteX8" fmla="*/ 637599 w 837442"/>
                  <a:gd name="connsiteY8" fmla="*/ 417132 h 834264"/>
                  <a:gd name="connsiteX9" fmla="*/ 418721 w 837442"/>
                  <a:gd name="connsiteY9" fmla="*/ 199086 h 83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442" h="834264">
                    <a:moveTo>
                      <a:pt x="418721" y="834265"/>
                    </a:moveTo>
                    <a:cubicBezTo>
                      <a:pt x="187473" y="834265"/>
                      <a:pt x="0" y="647503"/>
                      <a:pt x="0" y="417132"/>
                    </a:cubicBezTo>
                    <a:cubicBezTo>
                      <a:pt x="0" y="186762"/>
                      <a:pt x="187473" y="0"/>
                      <a:pt x="418721" y="0"/>
                    </a:cubicBezTo>
                    <a:cubicBezTo>
                      <a:pt x="649970" y="0"/>
                      <a:pt x="837443" y="186762"/>
                      <a:pt x="837443" y="417132"/>
                    </a:cubicBezTo>
                    <a:cubicBezTo>
                      <a:pt x="837443" y="646555"/>
                      <a:pt x="649018" y="834265"/>
                      <a:pt x="418721" y="834265"/>
                    </a:cubicBezTo>
                    <a:close/>
                    <a:moveTo>
                      <a:pt x="418721" y="199086"/>
                    </a:moveTo>
                    <a:cubicBezTo>
                      <a:pt x="297863" y="199086"/>
                      <a:pt x="199844" y="296733"/>
                      <a:pt x="199844" y="417132"/>
                    </a:cubicBezTo>
                    <a:cubicBezTo>
                      <a:pt x="199844" y="537532"/>
                      <a:pt x="297863" y="635179"/>
                      <a:pt x="418721" y="635179"/>
                    </a:cubicBezTo>
                    <a:cubicBezTo>
                      <a:pt x="539580" y="635179"/>
                      <a:pt x="637599" y="537532"/>
                      <a:pt x="637599" y="417132"/>
                    </a:cubicBezTo>
                    <a:cubicBezTo>
                      <a:pt x="637599" y="296733"/>
                      <a:pt x="539580" y="199086"/>
                      <a:pt x="418721" y="199086"/>
                    </a:cubicBezTo>
                    <a:close/>
                  </a:path>
                </a:pathLst>
              </a:custGeom>
              <a:grpFill/>
              <a:ln w="9512" cap="flat">
                <a:noFill/>
                <a:prstDash val="solid"/>
                <a:miter/>
              </a:ln>
            </p:spPr>
            <p:txBody>
              <a:bodyPr rtlCol="0" anchor="ctr"/>
              <a:lstStyle/>
              <a:p>
                <a:endParaRPr lang="en-NL"/>
              </a:p>
            </p:txBody>
          </p:sp>
          <p:sp>
            <p:nvSpPr>
              <p:cNvPr id="117" name="Freeform 116">
                <a:extLst>
                  <a:ext uri="{FF2B5EF4-FFF2-40B4-BE49-F238E27FC236}">
                    <a16:creationId xmlns:a16="http://schemas.microsoft.com/office/drawing/2014/main" id="{A531BCE9-D39B-4042-BA98-DEF8BB13047A}"/>
                  </a:ext>
                </a:extLst>
              </p:cNvPr>
              <p:cNvSpPr/>
              <p:nvPr/>
            </p:nvSpPr>
            <p:spPr>
              <a:xfrm>
                <a:off x="3841565" y="2860183"/>
                <a:ext cx="705164" cy="1135737"/>
              </a:xfrm>
              <a:custGeom>
                <a:avLst/>
                <a:gdLst>
                  <a:gd name="connsiteX0" fmla="*/ 454884 w 705164"/>
                  <a:gd name="connsiteY0" fmla="*/ 938548 h 1135737"/>
                  <a:gd name="connsiteX1" fmla="*/ 326412 w 705164"/>
                  <a:gd name="connsiteY1" fmla="*/ 810564 h 1135737"/>
                  <a:gd name="connsiteX2" fmla="*/ 326412 w 705164"/>
                  <a:gd name="connsiteY2" fmla="*/ 507195 h 1135737"/>
                  <a:gd name="connsiteX3" fmla="*/ 589065 w 705164"/>
                  <a:gd name="connsiteY3" fmla="*/ 507195 h 1135737"/>
                  <a:gd name="connsiteX4" fmla="*/ 691842 w 705164"/>
                  <a:gd name="connsiteY4" fmla="*/ 327070 h 1135737"/>
                  <a:gd name="connsiteX5" fmla="*/ 326412 w 705164"/>
                  <a:gd name="connsiteY5" fmla="*/ 327070 h 1135737"/>
                  <a:gd name="connsiteX6" fmla="*/ 326412 w 705164"/>
                  <a:gd name="connsiteY6" fmla="*/ 0 h 1135737"/>
                  <a:gd name="connsiteX7" fmla="*/ 126568 w 705164"/>
                  <a:gd name="connsiteY7" fmla="*/ 137464 h 1135737"/>
                  <a:gd name="connsiteX8" fmla="*/ 126568 w 705164"/>
                  <a:gd name="connsiteY8" fmla="*/ 316641 h 1135737"/>
                  <a:gd name="connsiteX9" fmla="*/ 0 w 705164"/>
                  <a:gd name="connsiteY9" fmla="*/ 316641 h 1135737"/>
                  <a:gd name="connsiteX10" fmla="*/ 0 w 705164"/>
                  <a:gd name="connsiteY10" fmla="*/ 515727 h 1135737"/>
                  <a:gd name="connsiteX11" fmla="*/ 126568 w 705164"/>
                  <a:gd name="connsiteY11" fmla="*/ 515727 h 1135737"/>
                  <a:gd name="connsiteX12" fmla="*/ 126568 w 705164"/>
                  <a:gd name="connsiteY12" fmla="*/ 808668 h 1135737"/>
                  <a:gd name="connsiteX13" fmla="*/ 454884 w 705164"/>
                  <a:gd name="connsiteY13" fmla="*/ 1135738 h 1135737"/>
                  <a:gd name="connsiteX14" fmla="*/ 705165 w 705164"/>
                  <a:gd name="connsiteY14" fmla="*/ 1135738 h 1135737"/>
                  <a:gd name="connsiteX15" fmla="*/ 589065 w 705164"/>
                  <a:gd name="connsiteY15" fmla="*/ 938548 h 1135737"/>
                  <a:gd name="connsiteX16" fmla="*/ 454884 w 705164"/>
                  <a:gd name="connsiteY16" fmla="*/ 938548 h 1135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05164" h="1135737">
                    <a:moveTo>
                      <a:pt x="454884" y="938548"/>
                    </a:moveTo>
                    <a:cubicBezTo>
                      <a:pt x="383511" y="938548"/>
                      <a:pt x="326412" y="880718"/>
                      <a:pt x="326412" y="810564"/>
                    </a:cubicBezTo>
                    <a:lnTo>
                      <a:pt x="326412" y="507195"/>
                    </a:lnTo>
                    <a:lnTo>
                      <a:pt x="589065" y="507195"/>
                    </a:lnTo>
                    <a:lnTo>
                      <a:pt x="691842" y="327070"/>
                    </a:lnTo>
                    <a:lnTo>
                      <a:pt x="326412" y="327070"/>
                    </a:lnTo>
                    <a:lnTo>
                      <a:pt x="326412" y="0"/>
                    </a:lnTo>
                    <a:lnTo>
                      <a:pt x="126568" y="137464"/>
                    </a:lnTo>
                    <a:lnTo>
                      <a:pt x="126568" y="316641"/>
                    </a:lnTo>
                    <a:lnTo>
                      <a:pt x="0" y="316641"/>
                    </a:lnTo>
                    <a:lnTo>
                      <a:pt x="0" y="515727"/>
                    </a:lnTo>
                    <a:lnTo>
                      <a:pt x="126568" y="515727"/>
                    </a:lnTo>
                    <a:lnTo>
                      <a:pt x="126568" y="808668"/>
                    </a:lnTo>
                    <a:cubicBezTo>
                      <a:pt x="126568" y="988793"/>
                      <a:pt x="274072" y="1135738"/>
                      <a:pt x="454884" y="1135738"/>
                    </a:cubicBezTo>
                    <a:lnTo>
                      <a:pt x="705165" y="1135738"/>
                    </a:lnTo>
                    <a:lnTo>
                      <a:pt x="589065" y="938548"/>
                    </a:lnTo>
                    <a:lnTo>
                      <a:pt x="454884" y="938548"/>
                    </a:lnTo>
                    <a:close/>
                  </a:path>
                </a:pathLst>
              </a:custGeom>
              <a:grpFill/>
              <a:ln w="9512" cap="flat">
                <a:noFill/>
                <a:prstDash val="solid"/>
                <a:miter/>
              </a:ln>
            </p:spPr>
            <p:txBody>
              <a:bodyPr rtlCol="0" anchor="ctr"/>
              <a:lstStyle/>
              <a:p>
                <a:endParaRPr lang="en-NL"/>
              </a:p>
            </p:txBody>
          </p:sp>
          <p:grpSp>
            <p:nvGrpSpPr>
              <p:cNvPr id="118" name="Graphic 31">
                <a:extLst>
                  <a:ext uri="{FF2B5EF4-FFF2-40B4-BE49-F238E27FC236}">
                    <a16:creationId xmlns:a16="http://schemas.microsoft.com/office/drawing/2014/main" id="{87A0B6F1-6E12-12B8-FE36-13F9687E691C}"/>
                  </a:ext>
                </a:extLst>
              </p:cNvPr>
              <p:cNvGrpSpPr/>
              <p:nvPr/>
            </p:nvGrpSpPr>
            <p:grpSpPr>
              <a:xfrm>
                <a:off x="2584450" y="2755900"/>
                <a:ext cx="930703" cy="1346199"/>
                <a:chOff x="2584450" y="2755900"/>
                <a:chExt cx="930703" cy="1346199"/>
              </a:xfrm>
              <a:grpFill/>
            </p:grpSpPr>
            <p:sp>
              <p:nvSpPr>
                <p:cNvPr id="119" name="Freeform 118">
                  <a:extLst>
                    <a:ext uri="{FF2B5EF4-FFF2-40B4-BE49-F238E27FC236}">
                      <a16:creationId xmlns:a16="http://schemas.microsoft.com/office/drawing/2014/main" id="{E9FA89C4-52D9-AEFC-05E7-44D2BCFAA977}"/>
                    </a:ext>
                  </a:extLst>
                </p:cNvPr>
                <p:cNvSpPr/>
                <p:nvPr/>
              </p:nvSpPr>
              <p:spPr>
                <a:xfrm>
                  <a:off x="2871845" y="3794938"/>
                  <a:ext cx="356864" cy="307161"/>
                </a:xfrm>
                <a:custGeom>
                  <a:avLst/>
                  <a:gdLst>
                    <a:gd name="connsiteX0" fmla="*/ 177957 w 356864"/>
                    <a:gd name="connsiteY0" fmla="*/ 307161 h 307161"/>
                    <a:gd name="connsiteX1" fmla="*/ 356865 w 356864"/>
                    <a:gd name="connsiteY1" fmla="*/ 0 h 307161"/>
                    <a:gd name="connsiteX2" fmla="*/ 0 w 356864"/>
                    <a:gd name="connsiteY2" fmla="*/ 0 h 307161"/>
                  </a:gdLst>
                  <a:ahLst/>
                  <a:cxnLst>
                    <a:cxn ang="0">
                      <a:pos x="connsiteX0" y="connsiteY0"/>
                    </a:cxn>
                    <a:cxn ang="0">
                      <a:pos x="connsiteX1" y="connsiteY1"/>
                    </a:cxn>
                    <a:cxn ang="0">
                      <a:pos x="connsiteX2" y="connsiteY2"/>
                    </a:cxn>
                  </a:cxnLst>
                  <a:rect l="l" t="t" r="r" b="b"/>
                  <a:pathLst>
                    <a:path w="356864" h="307161">
                      <a:moveTo>
                        <a:pt x="177957" y="307161"/>
                      </a:moveTo>
                      <a:lnTo>
                        <a:pt x="356865" y="0"/>
                      </a:lnTo>
                      <a:lnTo>
                        <a:pt x="0" y="0"/>
                      </a:lnTo>
                      <a:close/>
                    </a:path>
                  </a:pathLst>
                </a:custGeom>
                <a:grpFill/>
                <a:ln w="9512" cap="flat">
                  <a:noFill/>
                  <a:prstDash val="solid"/>
                  <a:miter/>
                </a:ln>
              </p:spPr>
              <p:txBody>
                <a:bodyPr rtlCol="0" anchor="ctr"/>
                <a:lstStyle/>
                <a:p>
                  <a:endParaRPr lang="en-NL"/>
                </a:p>
              </p:txBody>
            </p:sp>
            <p:sp>
              <p:nvSpPr>
                <p:cNvPr id="120" name="Freeform 119">
                  <a:extLst>
                    <a:ext uri="{FF2B5EF4-FFF2-40B4-BE49-F238E27FC236}">
                      <a16:creationId xmlns:a16="http://schemas.microsoft.com/office/drawing/2014/main" id="{2EE404AA-5652-60D2-689D-DAF0DF67AE43}"/>
                    </a:ext>
                  </a:extLst>
                </p:cNvPr>
                <p:cNvSpPr/>
                <p:nvPr/>
              </p:nvSpPr>
              <p:spPr>
                <a:xfrm>
                  <a:off x="2584450" y="2755900"/>
                  <a:ext cx="930703" cy="927171"/>
                </a:xfrm>
                <a:custGeom>
                  <a:avLst/>
                  <a:gdLst>
                    <a:gd name="connsiteX0" fmla="*/ 465352 w 930703"/>
                    <a:gd name="connsiteY0" fmla="*/ 0 h 927171"/>
                    <a:gd name="connsiteX1" fmla="*/ 0 w 930703"/>
                    <a:gd name="connsiteY1" fmla="*/ 463586 h 927171"/>
                    <a:gd name="connsiteX2" fmla="*/ 465352 w 930703"/>
                    <a:gd name="connsiteY2" fmla="*/ 927172 h 927171"/>
                    <a:gd name="connsiteX3" fmla="*/ 930704 w 930703"/>
                    <a:gd name="connsiteY3" fmla="*/ 463586 h 927171"/>
                    <a:gd name="connsiteX4" fmla="*/ 465352 w 930703"/>
                    <a:gd name="connsiteY4" fmla="*/ 0 h 927171"/>
                    <a:gd name="connsiteX5" fmla="*/ 465352 w 930703"/>
                    <a:gd name="connsiteY5" fmla="*/ 706281 h 927171"/>
                    <a:gd name="connsiteX6" fmla="*/ 221732 w 930703"/>
                    <a:gd name="connsiteY6" fmla="*/ 463586 h 927171"/>
                    <a:gd name="connsiteX7" fmla="*/ 465352 w 930703"/>
                    <a:gd name="connsiteY7" fmla="*/ 220891 h 927171"/>
                    <a:gd name="connsiteX8" fmla="*/ 708972 w 930703"/>
                    <a:gd name="connsiteY8" fmla="*/ 463586 h 927171"/>
                    <a:gd name="connsiteX9" fmla="*/ 465352 w 930703"/>
                    <a:gd name="connsiteY9" fmla="*/ 706281 h 927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0703" h="927171">
                      <a:moveTo>
                        <a:pt x="465352" y="0"/>
                      </a:moveTo>
                      <a:cubicBezTo>
                        <a:pt x="208409" y="0"/>
                        <a:pt x="0" y="207618"/>
                        <a:pt x="0" y="463586"/>
                      </a:cubicBezTo>
                      <a:cubicBezTo>
                        <a:pt x="0" y="719553"/>
                        <a:pt x="208409" y="927172"/>
                        <a:pt x="465352" y="927172"/>
                      </a:cubicBezTo>
                      <a:cubicBezTo>
                        <a:pt x="722294" y="927172"/>
                        <a:pt x="930704" y="719553"/>
                        <a:pt x="930704" y="463586"/>
                      </a:cubicBezTo>
                      <a:cubicBezTo>
                        <a:pt x="930704" y="207618"/>
                        <a:pt x="722294" y="0"/>
                        <a:pt x="465352" y="0"/>
                      </a:cubicBezTo>
                      <a:moveTo>
                        <a:pt x="465352" y="706281"/>
                      </a:moveTo>
                      <a:cubicBezTo>
                        <a:pt x="331171" y="706281"/>
                        <a:pt x="221732" y="597258"/>
                        <a:pt x="221732" y="463586"/>
                      </a:cubicBezTo>
                      <a:cubicBezTo>
                        <a:pt x="221732" y="329914"/>
                        <a:pt x="331171" y="220891"/>
                        <a:pt x="465352" y="220891"/>
                      </a:cubicBezTo>
                      <a:cubicBezTo>
                        <a:pt x="599533" y="220891"/>
                        <a:pt x="708972" y="329914"/>
                        <a:pt x="708972" y="463586"/>
                      </a:cubicBezTo>
                      <a:cubicBezTo>
                        <a:pt x="708972" y="597258"/>
                        <a:pt x="599533" y="706281"/>
                        <a:pt x="465352" y="706281"/>
                      </a:cubicBezTo>
                    </a:path>
                  </a:pathLst>
                </a:custGeom>
                <a:grpFill/>
                <a:ln w="9512" cap="flat">
                  <a:noFill/>
                  <a:prstDash val="solid"/>
                  <a:miter/>
                </a:ln>
              </p:spPr>
              <p:txBody>
                <a:bodyPr rtlCol="0" anchor="ctr"/>
                <a:lstStyle/>
                <a:p>
                  <a:endParaRPr lang="en-NL"/>
                </a:p>
              </p:txBody>
            </p:sp>
          </p:grpSp>
        </p:grpSp>
      </p:grpSp>
      <p:sp>
        <p:nvSpPr>
          <p:cNvPr id="3" name="TextBox 2">
            <a:extLst>
              <a:ext uri="{FF2B5EF4-FFF2-40B4-BE49-F238E27FC236}">
                <a16:creationId xmlns:a16="http://schemas.microsoft.com/office/drawing/2014/main" id="{CA2EA4D8-0E03-A3AE-5D9D-09F8A60D5F05}"/>
              </a:ext>
            </a:extLst>
          </p:cNvPr>
          <p:cNvSpPr txBox="1"/>
          <p:nvPr/>
        </p:nvSpPr>
        <p:spPr>
          <a:xfrm>
            <a:off x="1049703" y="4060513"/>
            <a:ext cx="1100988" cy="677108"/>
          </a:xfrm>
          <a:prstGeom prst="rect">
            <a:avLst/>
          </a:prstGeom>
          <a:noFill/>
        </p:spPr>
        <p:txBody>
          <a:bodyPr wrap="square" lIns="0" tIns="0" rIns="0" bIns="0" rtlCol="0">
            <a:spAutoFit/>
          </a:bodyPr>
          <a:lstStyle/>
          <a:p>
            <a:r>
              <a:rPr lang="en-US" sz="2800" b="1"/>
              <a:t>Brain</a:t>
            </a:r>
            <a:r>
              <a:rPr lang="en-US" sz="2800"/>
              <a:t>:</a:t>
            </a:r>
            <a:br>
              <a:rPr lang="en-US" sz="2800"/>
            </a:br>
            <a:r>
              <a:rPr lang="en-US" sz="1600" b="1">
                <a:solidFill>
                  <a:schemeClr val="bg1">
                    <a:lumMod val="75000"/>
                  </a:schemeClr>
                </a:solidFill>
              </a:rPr>
              <a:t>GPT (LLM)</a:t>
            </a:r>
            <a:endParaRPr lang="en-US" sz="2800" b="1">
              <a:solidFill>
                <a:schemeClr val="bg1">
                  <a:lumMod val="75000"/>
                </a:schemeClr>
              </a:solidFill>
            </a:endParaRPr>
          </a:p>
        </p:txBody>
      </p:sp>
      <p:pic>
        <p:nvPicPr>
          <p:cNvPr id="6" name="brain" descr="Right And Left Brain with solid fill">
            <a:extLst>
              <a:ext uri="{FF2B5EF4-FFF2-40B4-BE49-F238E27FC236}">
                <a16:creationId xmlns:a16="http://schemas.microsoft.com/office/drawing/2014/main" id="{940B3C5F-84DB-2332-3CAE-77989161EAB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05230" y="2797487"/>
            <a:ext cx="1301225" cy="1301225"/>
          </a:xfrm>
          <a:prstGeom prst="rect">
            <a:avLst/>
          </a:prstGeom>
        </p:spPr>
      </p:pic>
      <p:pic>
        <p:nvPicPr>
          <p:cNvPr id="13" name="Graphic 12" descr="Ear with solid fill">
            <a:extLst>
              <a:ext uri="{FF2B5EF4-FFF2-40B4-BE49-F238E27FC236}">
                <a16:creationId xmlns:a16="http://schemas.microsoft.com/office/drawing/2014/main" id="{327AA02F-8A40-4ED4-BA3D-8B0230D0A41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978540" y="1351388"/>
            <a:ext cx="914400" cy="914400"/>
          </a:xfrm>
          <a:prstGeom prst="rect">
            <a:avLst/>
          </a:prstGeom>
        </p:spPr>
      </p:pic>
      <p:pic>
        <p:nvPicPr>
          <p:cNvPr id="17" name="Graphic 16" descr="Sign language with solid fill">
            <a:extLst>
              <a:ext uri="{FF2B5EF4-FFF2-40B4-BE49-F238E27FC236}">
                <a16:creationId xmlns:a16="http://schemas.microsoft.com/office/drawing/2014/main" id="{4D3845EB-3788-4B85-D984-F9DD916E462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952370" y="3388732"/>
            <a:ext cx="914400" cy="914400"/>
          </a:xfrm>
          <a:prstGeom prst="rect">
            <a:avLst/>
          </a:prstGeom>
        </p:spPr>
      </p:pic>
      <p:pic>
        <p:nvPicPr>
          <p:cNvPr id="23" name="Graphic 22" descr="Rewind with solid fill">
            <a:extLst>
              <a:ext uri="{FF2B5EF4-FFF2-40B4-BE49-F238E27FC236}">
                <a16:creationId xmlns:a16="http://schemas.microsoft.com/office/drawing/2014/main" id="{F62F50B3-2E7B-A25D-F319-226498BB0C0F}"/>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010706" y="4596838"/>
            <a:ext cx="762893" cy="762893"/>
          </a:xfrm>
          <a:prstGeom prst="rect">
            <a:avLst/>
          </a:prstGeom>
        </p:spPr>
      </p:pic>
      <p:pic>
        <p:nvPicPr>
          <p:cNvPr id="25" name="Graphic 24" descr="Storytelling with solid fill">
            <a:extLst>
              <a:ext uri="{FF2B5EF4-FFF2-40B4-BE49-F238E27FC236}">
                <a16:creationId xmlns:a16="http://schemas.microsoft.com/office/drawing/2014/main" id="{AAD8D4E7-62B8-B06B-EE09-225C2F95ACDE}"/>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113676" y="5653438"/>
            <a:ext cx="644127" cy="644127"/>
          </a:xfrm>
          <a:prstGeom prst="rect">
            <a:avLst/>
          </a:prstGeom>
        </p:spPr>
      </p:pic>
      <p:sp>
        <p:nvSpPr>
          <p:cNvPr id="21" name="Text Placeholder 20">
            <a:extLst>
              <a:ext uri="{FF2B5EF4-FFF2-40B4-BE49-F238E27FC236}">
                <a16:creationId xmlns:a16="http://schemas.microsoft.com/office/drawing/2014/main" id="{A1C4F501-084C-CD45-CF9B-EFD6DAD140D3}"/>
              </a:ext>
            </a:extLst>
          </p:cNvPr>
          <p:cNvSpPr>
            <a:spLocks noGrp="1"/>
          </p:cNvSpPr>
          <p:nvPr>
            <p:ph type="body" sz="quarter" idx="14"/>
          </p:nvPr>
        </p:nvSpPr>
        <p:spPr>
          <a:xfrm>
            <a:off x="513011" y="-1047010"/>
            <a:ext cx="11157211" cy="341632"/>
          </a:xfrm>
        </p:spPr>
        <p:txBody>
          <a:bodyPr/>
          <a:lstStyle/>
          <a:p>
            <a:endParaRPr lang="en-NL"/>
          </a:p>
        </p:txBody>
      </p:sp>
      <p:grpSp>
        <p:nvGrpSpPr>
          <p:cNvPr id="26" name="Graphic 23">
            <a:extLst>
              <a:ext uri="{FF2B5EF4-FFF2-40B4-BE49-F238E27FC236}">
                <a16:creationId xmlns:a16="http://schemas.microsoft.com/office/drawing/2014/main" id="{80B1621A-E7EC-C178-D0C7-2F2137A65AEA}"/>
              </a:ext>
            </a:extLst>
          </p:cNvPr>
          <p:cNvGrpSpPr/>
          <p:nvPr/>
        </p:nvGrpSpPr>
        <p:grpSpPr>
          <a:xfrm>
            <a:off x="5196317" y="2559399"/>
            <a:ext cx="543364" cy="535519"/>
            <a:chOff x="5892664" y="3225664"/>
            <a:chExt cx="409744" cy="403832"/>
          </a:xfrm>
          <a:noFill/>
        </p:grpSpPr>
        <p:sp>
          <p:nvSpPr>
            <p:cNvPr id="27" name="Freeform 26">
              <a:extLst>
                <a:ext uri="{FF2B5EF4-FFF2-40B4-BE49-F238E27FC236}">
                  <a16:creationId xmlns:a16="http://schemas.microsoft.com/office/drawing/2014/main" id="{7E11DF0C-55E1-74DF-28F4-606CF61F29E3}"/>
                </a:ext>
              </a:extLst>
            </p:cNvPr>
            <p:cNvSpPr/>
            <p:nvPr/>
          </p:nvSpPr>
          <p:spPr>
            <a:xfrm>
              <a:off x="5968324" y="3376984"/>
              <a:ext cx="9457" cy="12294"/>
            </a:xfrm>
            <a:custGeom>
              <a:avLst/>
              <a:gdLst>
                <a:gd name="connsiteX0" fmla="*/ 0 w 9457"/>
                <a:gd name="connsiteY0" fmla="*/ 0 h 12294"/>
                <a:gd name="connsiteX1" fmla="*/ 0 w 9457"/>
                <a:gd name="connsiteY1" fmla="*/ 12295 h 12294"/>
              </a:gdLst>
              <a:ahLst/>
              <a:cxnLst>
                <a:cxn ang="0">
                  <a:pos x="connsiteX0" y="connsiteY0"/>
                </a:cxn>
                <a:cxn ang="0">
                  <a:pos x="connsiteX1" y="connsiteY1"/>
                </a:cxn>
              </a:cxnLst>
              <a:rect l="l" t="t" r="r" b="b"/>
              <a:pathLst>
                <a:path w="9457" h="12294">
                  <a:moveTo>
                    <a:pt x="0" y="0"/>
                  </a:moveTo>
                  <a:lnTo>
                    <a:pt x="0" y="12295"/>
                  </a:lnTo>
                </a:path>
              </a:pathLst>
            </a:custGeom>
            <a:ln w="63500" cap="rnd">
              <a:solidFill>
                <a:schemeClr val="tx1"/>
              </a:solidFill>
              <a:prstDash val="solid"/>
              <a:miter/>
            </a:ln>
          </p:spPr>
          <p:txBody>
            <a:bodyPr rtlCol="0" anchor="ctr"/>
            <a:lstStyle/>
            <a:p>
              <a:endParaRPr lang="en-NL"/>
            </a:p>
          </p:txBody>
        </p:sp>
        <p:sp>
          <p:nvSpPr>
            <p:cNvPr id="28" name="Freeform 27">
              <a:extLst>
                <a:ext uri="{FF2B5EF4-FFF2-40B4-BE49-F238E27FC236}">
                  <a16:creationId xmlns:a16="http://schemas.microsoft.com/office/drawing/2014/main" id="{8AD44DD2-52F8-1E0A-13F9-A4593FC68974}"/>
                </a:ext>
              </a:extLst>
            </p:cNvPr>
            <p:cNvSpPr/>
            <p:nvPr/>
          </p:nvSpPr>
          <p:spPr>
            <a:xfrm>
              <a:off x="5892664" y="3225664"/>
              <a:ext cx="189871" cy="403832"/>
            </a:xfrm>
            <a:custGeom>
              <a:avLst/>
              <a:gdLst>
                <a:gd name="connsiteX0" fmla="*/ 0 w 189871"/>
                <a:gd name="connsiteY0" fmla="*/ 0 h 403832"/>
                <a:gd name="connsiteX1" fmla="*/ 152265 w 189871"/>
                <a:gd name="connsiteY1" fmla="*/ 147536 h 403832"/>
                <a:gd name="connsiteX2" fmla="*/ 188203 w 189871"/>
                <a:gd name="connsiteY2" fmla="*/ 211847 h 403832"/>
                <a:gd name="connsiteX3" fmla="*/ 181583 w 189871"/>
                <a:gd name="connsiteY3" fmla="*/ 228870 h 403832"/>
                <a:gd name="connsiteX4" fmla="*/ 167397 w 189871"/>
                <a:gd name="connsiteY4" fmla="*/ 233599 h 403832"/>
                <a:gd name="connsiteX5" fmla="*/ 151319 w 189871"/>
                <a:gd name="connsiteY5" fmla="*/ 256297 h 403832"/>
                <a:gd name="connsiteX6" fmla="*/ 151319 w 189871"/>
                <a:gd name="connsiteY6" fmla="*/ 305476 h 403832"/>
                <a:gd name="connsiteX7" fmla="*/ 142807 w 189871"/>
                <a:gd name="connsiteY7" fmla="*/ 317770 h 403832"/>
                <a:gd name="connsiteX8" fmla="*/ 77551 w 189871"/>
                <a:gd name="connsiteY8" fmla="*/ 346143 h 403832"/>
                <a:gd name="connsiteX9" fmla="*/ 63365 w 189871"/>
                <a:gd name="connsiteY9" fmla="*/ 368840 h 403832"/>
                <a:gd name="connsiteX10" fmla="*/ 63365 w 189871"/>
                <a:gd name="connsiteY10" fmla="*/ 403833 h 403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9871" h="403832">
                  <a:moveTo>
                    <a:pt x="0" y="0"/>
                  </a:moveTo>
                  <a:cubicBezTo>
                    <a:pt x="69985" y="0"/>
                    <a:pt x="143753" y="34047"/>
                    <a:pt x="152265" y="147536"/>
                  </a:cubicBezTo>
                  <a:cubicBezTo>
                    <a:pt x="153211" y="154156"/>
                    <a:pt x="174017" y="188203"/>
                    <a:pt x="188203" y="211847"/>
                  </a:cubicBezTo>
                  <a:cubicBezTo>
                    <a:pt x="191986" y="218467"/>
                    <a:pt x="189149" y="226979"/>
                    <a:pt x="181583" y="228870"/>
                  </a:cubicBezTo>
                  <a:lnTo>
                    <a:pt x="167397" y="233599"/>
                  </a:lnTo>
                  <a:cubicBezTo>
                    <a:pt x="157939" y="237382"/>
                    <a:pt x="151319" y="245894"/>
                    <a:pt x="151319" y="256297"/>
                  </a:cubicBezTo>
                  <a:lnTo>
                    <a:pt x="151319" y="305476"/>
                  </a:lnTo>
                  <a:cubicBezTo>
                    <a:pt x="151319" y="311150"/>
                    <a:pt x="148482" y="315879"/>
                    <a:pt x="142807" y="317770"/>
                  </a:cubicBezTo>
                  <a:lnTo>
                    <a:pt x="77551" y="346143"/>
                  </a:lnTo>
                  <a:cubicBezTo>
                    <a:pt x="69039" y="350871"/>
                    <a:pt x="63365" y="359383"/>
                    <a:pt x="63365" y="368840"/>
                  </a:cubicBezTo>
                  <a:lnTo>
                    <a:pt x="63365" y="403833"/>
                  </a:lnTo>
                </a:path>
              </a:pathLst>
            </a:custGeom>
            <a:noFill/>
            <a:ln w="63500" cap="rnd">
              <a:solidFill>
                <a:schemeClr val="tx1"/>
              </a:solidFill>
              <a:prstDash val="solid"/>
              <a:miter/>
            </a:ln>
          </p:spPr>
          <p:txBody>
            <a:bodyPr rtlCol="0" anchor="ctr"/>
            <a:lstStyle/>
            <a:p>
              <a:endParaRPr lang="en-NL"/>
            </a:p>
          </p:txBody>
        </p:sp>
        <p:sp>
          <p:nvSpPr>
            <p:cNvPr id="29" name="Freeform 28">
              <a:extLst>
                <a:ext uri="{FF2B5EF4-FFF2-40B4-BE49-F238E27FC236}">
                  <a16:creationId xmlns:a16="http://schemas.microsoft.com/office/drawing/2014/main" id="{9A4A7135-11D9-35F4-4480-239A20FB470D}"/>
                </a:ext>
              </a:extLst>
            </p:cNvPr>
            <p:cNvSpPr/>
            <p:nvPr/>
          </p:nvSpPr>
          <p:spPr>
            <a:xfrm>
              <a:off x="6170713" y="3437511"/>
              <a:ext cx="26953" cy="131458"/>
            </a:xfrm>
            <a:custGeom>
              <a:avLst/>
              <a:gdLst>
                <a:gd name="connsiteX0" fmla="*/ 0 w 26953"/>
                <a:gd name="connsiteY0" fmla="*/ 0 h 131458"/>
                <a:gd name="connsiteX1" fmla="*/ 0 w 26953"/>
                <a:gd name="connsiteY1" fmla="*/ 131459 h 131458"/>
              </a:gdLst>
              <a:ahLst/>
              <a:cxnLst>
                <a:cxn ang="0">
                  <a:pos x="connsiteX0" y="connsiteY0"/>
                </a:cxn>
                <a:cxn ang="0">
                  <a:pos x="connsiteX1" y="connsiteY1"/>
                </a:cxn>
              </a:cxnLst>
              <a:rect l="l" t="t" r="r" b="b"/>
              <a:pathLst>
                <a:path w="26953" h="131458">
                  <a:moveTo>
                    <a:pt x="0" y="0"/>
                  </a:moveTo>
                  <a:cubicBezTo>
                    <a:pt x="35938" y="35938"/>
                    <a:pt x="35938" y="94574"/>
                    <a:pt x="0" y="131459"/>
                  </a:cubicBezTo>
                </a:path>
              </a:pathLst>
            </a:custGeom>
            <a:noFill/>
            <a:ln w="63500" cap="rnd">
              <a:solidFill>
                <a:schemeClr val="tx1"/>
              </a:solidFill>
              <a:prstDash val="solid"/>
              <a:miter/>
            </a:ln>
          </p:spPr>
          <p:txBody>
            <a:bodyPr rtlCol="0" anchor="ctr"/>
            <a:lstStyle/>
            <a:p>
              <a:endParaRPr lang="en-NL"/>
            </a:p>
          </p:txBody>
        </p:sp>
        <p:sp>
          <p:nvSpPr>
            <p:cNvPr id="30" name="Freeform 29">
              <a:extLst>
                <a:ext uri="{FF2B5EF4-FFF2-40B4-BE49-F238E27FC236}">
                  <a16:creationId xmlns:a16="http://schemas.microsoft.com/office/drawing/2014/main" id="{28E7805A-202F-C02B-E348-3BF0DB5D8D79}"/>
                </a:ext>
              </a:extLst>
            </p:cNvPr>
            <p:cNvSpPr/>
            <p:nvPr/>
          </p:nvSpPr>
          <p:spPr>
            <a:xfrm>
              <a:off x="6254885" y="3387387"/>
              <a:ext cx="47523" cy="230761"/>
            </a:xfrm>
            <a:custGeom>
              <a:avLst/>
              <a:gdLst>
                <a:gd name="connsiteX0" fmla="*/ 0 w 47523"/>
                <a:gd name="connsiteY0" fmla="*/ 0 h 230761"/>
                <a:gd name="connsiteX1" fmla="*/ 0 w 47523"/>
                <a:gd name="connsiteY1" fmla="*/ 230762 h 230761"/>
              </a:gdLst>
              <a:ahLst/>
              <a:cxnLst>
                <a:cxn ang="0">
                  <a:pos x="connsiteX0" y="connsiteY0"/>
                </a:cxn>
                <a:cxn ang="0">
                  <a:pos x="connsiteX1" y="connsiteY1"/>
                </a:cxn>
              </a:cxnLst>
              <a:rect l="l" t="t" r="r" b="b"/>
              <a:pathLst>
                <a:path w="47523" h="230761">
                  <a:moveTo>
                    <a:pt x="0" y="0"/>
                  </a:moveTo>
                  <a:cubicBezTo>
                    <a:pt x="63365" y="63365"/>
                    <a:pt x="63365" y="167397"/>
                    <a:pt x="0" y="230762"/>
                  </a:cubicBezTo>
                </a:path>
              </a:pathLst>
            </a:custGeom>
            <a:noFill/>
            <a:ln w="63500" cap="rnd">
              <a:solidFill>
                <a:schemeClr val="tx1"/>
              </a:solidFill>
              <a:prstDash val="solid"/>
              <a:miter/>
            </a:ln>
          </p:spPr>
          <p:txBody>
            <a:bodyPr rtlCol="0" anchor="ctr"/>
            <a:lstStyle/>
            <a:p>
              <a:endParaRPr lang="en-NL"/>
            </a:p>
          </p:txBody>
        </p:sp>
      </p:grpSp>
      <p:sp>
        <p:nvSpPr>
          <p:cNvPr id="108" name="Rectangle 107">
            <a:extLst>
              <a:ext uri="{FF2B5EF4-FFF2-40B4-BE49-F238E27FC236}">
                <a16:creationId xmlns:a16="http://schemas.microsoft.com/office/drawing/2014/main" id="{D5C1E69D-9A3F-FC62-BC5D-452401108BBB}"/>
              </a:ext>
            </a:extLst>
          </p:cNvPr>
          <p:cNvSpPr/>
          <p:nvPr/>
        </p:nvSpPr>
        <p:spPr>
          <a:xfrm>
            <a:off x="5959642" y="0"/>
            <a:ext cx="6232358"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TextBox 6">
            <a:extLst>
              <a:ext uri="{FF2B5EF4-FFF2-40B4-BE49-F238E27FC236}">
                <a16:creationId xmlns:a16="http://schemas.microsoft.com/office/drawing/2014/main" id="{0F9DC2BC-AEEC-13AE-AA5C-3E2957EEC98E}"/>
              </a:ext>
            </a:extLst>
          </p:cNvPr>
          <p:cNvSpPr txBox="1"/>
          <p:nvPr/>
        </p:nvSpPr>
        <p:spPr>
          <a:xfrm>
            <a:off x="6091616" y="1276348"/>
            <a:ext cx="5099153" cy="4944367"/>
          </a:xfrm>
          <a:prstGeom prst="rect">
            <a:avLst/>
          </a:prstGeom>
          <a:noFill/>
        </p:spPr>
        <p:txBody>
          <a:bodyPr wrap="none" lIns="0" tIns="0" rIns="0" bIns="0" rtlCol="0" anchor="ctr">
            <a:spAutoFit/>
          </a:bodyPr>
          <a:lstStyle/>
          <a:p>
            <a:pPr>
              <a:lnSpc>
                <a:spcPct val="250000"/>
              </a:lnSpc>
              <a:spcBef>
                <a:spcPts val="1200"/>
              </a:spcBef>
              <a:spcAft>
                <a:spcPts val="1200"/>
              </a:spcAft>
            </a:pPr>
            <a:r>
              <a:rPr lang="en-US" sz="2000" b="1"/>
              <a:t>Ears: </a:t>
            </a:r>
            <a:r>
              <a:rPr lang="en-US" sz="2000"/>
              <a:t>Automatic Speech Recognition (ASR)</a:t>
            </a:r>
          </a:p>
          <a:p>
            <a:pPr>
              <a:lnSpc>
                <a:spcPct val="250000"/>
              </a:lnSpc>
              <a:spcBef>
                <a:spcPts val="1200"/>
              </a:spcBef>
              <a:spcAft>
                <a:spcPts val="1200"/>
              </a:spcAft>
            </a:pPr>
            <a:r>
              <a:rPr lang="en-US" sz="2000" b="1"/>
              <a:t>Mouth: </a:t>
            </a:r>
            <a:r>
              <a:rPr lang="en-US" sz="2000"/>
              <a:t>Text-to-speech (TTS)</a:t>
            </a:r>
          </a:p>
          <a:p>
            <a:pPr>
              <a:lnSpc>
                <a:spcPct val="250000"/>
              </a:lnSpc>
              <a:spcBef>
                <a:spcPts val="1200"/>
              </a:spcBef>
              <a:spcAft>
                <a:spcPts val="1200"/>
              </a:spcAft>
            </a:pPr>
            <a:r>
              <a:rPr lang="en-US" sz="2000" b="1"/>
              <a:t>Hands: </a:t>
            </a:r>
            <a:r>
              <a:rPr lang="en-US" sz="2000"/>
              <a:t>”Functions” / “Plugins” / “Actions”</a:t>
            </a:r>
          </a:p>
          <a:p>
            <a:pPr>
              <a:lnSpc>
                <a:spcPct val="250000"/>
              </a:lnSpc>
              <a:spcBef>
                <a:spcPts val="1200"/>
              </a:spcBef>
              <a:spcAft>
                <a:spcPts val="1200"/>
              </a:spcAft>
            </a:pPr>
            <a:r>
              <a:rPr lang="en-US" sz="2000" b="1"/>
              <a:t>Short term memory: </a:t>
            </a:r>
            <a:r>
              <a:rPr lang="en-US" sz="2000"/>
              <a:t>Conversation state</a:t>
            </a:r>
            <a:endParaRPr lang="en-US" sz="2000" b="1"/>
          </a:p>
          <a:p>
            <a:pPr>
              <a:lnSpc>
                <a:spcPct val="250000"/>
              </a:lnSpc>
              <a:spcBef>
                <a:spcPts val="1200"/>
              </a:spcBef>
              <a:spcAft>
                <a:spcPts val="1200"/>
              </a:spcAft>
            </a:pPr>
            <a:r>
              <a:rPr lang="en-US" sz="2000" b="1"/>
              <a:t>Knowledge: </a:t>
            </a:r>
            <a:r>
              <a:rPr lang="en-US" sz="2000"/>
              <a:t>Semantic/Vector search &amp; RAG</a:t>
            </a:r>
            <a:endParaRPr lang="en-US" sz="2000" b="1"/>
          </a:p>
        </p:txBody>
      </p:sp>
      <p:sp>
        <p:nvSpPr>
          <p:cNvPr id="20" name="Title 19">
            <a:extLst>
              <a:ext uri="{FF2B5EF4-FFF2-40B4-BE49-F238E27FC236}">
                <a16:creationId xmlns:a16="http://schemas.microsoft.com/office/drawing/2014/main" id="{7FD2A453-DFE1-8F9E-3307-E9ADDE8CAF41}"/>
              </a:ext>
            </a:extLst>
          </p:cNvPr>
          <p:cNvSpPr>
            <a:spLocks noGrp="1"/>
          </p:cNvSpPr>
          <p:nvPr>
            <p:ph type="title"/>
          </p:nvPr>
        </p:nvSpPr>
        <p:spPr>
          <a:xfrm>
            <a:off x="513012" y="401366"/>
            <a:ext cx="11157211" cy="590931"/>
          </a:xfrm>
        </p:spPr>
        <p:txBody>
          <a:bodyPr/>
          <a:lstStyle/>
          <a:p>
            <a:pPr algn="ctr"/>
            <a:r>
              <a:rPr lang="en-US" sz="3600">
                <a:solidFill>
                  <a:schemeClr val="tx1"/>
                </a:solidFill>
              </a:rPr>
              <a:t>Ingredients for a conversation with your car</a:t>
            </a:r>
            <a:endParaRPr lang="en-NL" sz="3600"/>
          </a:p>
        </p:txBody>
      </p:sp>
      <p:sp>
        <p:nvSpPr>
          <p:cNvPr id="5" name="Footer Placeholder 4">
            <a:extLst>
              <a:ext uri="{FF2B5EF4-FFF2-40B4-BE49-F238E27FC236}">
                <a16:creationId xmlns:a16="http://schemas.microsoft.com/office/drawing/2014/main" id="{D4F16AB0-099F-EF0F-F7C3-F87EDFB75638}"/>
              </a:ext>
            </a:extLst>
          </p:cNvPr>
          <p:cNvSpPr>
            <a:spLocks noGrp="1"/>
          </p:cNvSpPr>
          <p:nvPr>
            <p:ph type="ftr" sz="quarter" idx="16"/>
          </p:nvPr>
        </p:nvSpPr>
        <p:spPr/>
        <p:txBody>
          <a:bodyPr/>
          <a:lstStyle/>
          <a:p>
            <a:pPr>
              <a:defRPr/>
            </a:pPr>
            <a:r>
              <a:rPr lang="en-GB"/>
              <a:t>© 2024 TomTom</a:t>
            </a:r>
          </a:p>
        </p:txBody>
      </p:sp>
    </p:spTree>
    <p:extLst>
      <p:ext uri="{BB962C8B-B14F-4D97-AF65-F5344CB8AC3E}">
        <p14:creationId xmlns:p14="http://schemas.microsoft.com/office/powerpoint/2010/main" val="1473926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heme/theme1.xml><?xml version="1.0" encoding="utf-8"?>
<a:theme xmlns:a="http://schemas.openxmlformats.org/drawingml/2006/main" name="TomTom_2022_rebrand">
  <a:themeElements>
    <a:clrScheme name="TomTom_Q3_2022">
      <a:dk1>
        <a:srgbClr val="000000"/>
      </a:dk1>
      <a:lt1>
        <a:srgbClr val="FFFFFF"/>
      </a:lt1>
      <a:dk2>
        <a:srgbClr val="000000"/>
      </a:dk2>
      <a:lt2>
        <a:srgbClr val="FFFFFF"/>
      </a:lt2>
      <a:accent1>
        <a:srgbClr val="DF1B12"/>
      </a:accent1>
      <a:accent2>
        <a:srgbClr val="00A7FE"/>
      </a:accent2>
      <a:accent3>
        <a:srgbClr val="004B7E"/>
      </a:accent3>
      <a:accent4>
        <a:srgbClr val="FFC000"/>
      </a:accent4>
      <a:accent5>
        <a:srgbClr val="00A760"/>
      </a:accent5>
      <a:accent6>
        <a:srgbClr val="FF5D00"/>
      </a:accent6>
      <a:hlink>
        <a:srgbClr val="DE1B12"/>
      </a:hlink>
      <a:folHlink>
        <a:srgbClr val="C4C6C4"/>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T_PowerPoint_template_Q422.pptx" id="{2EFC25A5-55CF-754E-B125-70D647C507BB}" vid="{E1DE16A9-1021-6747-A44E-8910F794333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AB9539F83DE0E42B44DD64A123F508D" ma:contentTypeVersion="17" ma:contentTypeDescription="Create a new document." ma:contentTypeScope="" ma:versionID="4617641aec3d6eb275d8ec9640a01d95">
  <xsd:schema xmlns:xsd="http://www.w3.org/2001/XMLSchema" xmlns:xs="http://www.w3.org/2001/XMLSchema" xmlns:p="http://schemas.microsoft.com/office/2006/metadata/properties" xmlns:ns2="e5bcd464-c650-43b2-952a-4d966867b1e3" xmlns:ns3="415f9f3b-50cd-4416-9b7e-fca7d4a35af4" xmlns:ns4="57540675-3fe8-479f-bd61-7a22e50ebb84" targetNamespace="http://schemas.microsoft.com/office/2006/metadata/properties" ma:root="true" ma:fieldsID="93a6749cee51c69376fb39d22af18213" ns2:_="" ns3:_="" ns4:_="">
    <xsd:import namespace="e5bcd464-c650-43b2-952a-4d966867b1e3"/>
    <xsd:import namespace="415f9f3b-50cd-4416-9b7e-fca7d4a35af4"/>
    <xsd:import namespace="57540675-3fe8-479f-bd61-7a22e50ebb84"/>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Location" minOccurs="0"/>
                <xsd:element ref="ns3:Remark" minOccurs="0"/>
                <xsd:element ref="ns3:MediaLengthInSeconds" minOccurs="0"/>
                <xsd:element ref="ns3: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5bcd464-c650-43b2-952a-4d966867b1e3"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15f9f3b-50cd-4416-9b7e-fca7d4a35af4"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element name="Remark" ma:index="20" nillable="true" ma:displayName="Remark" ma:format="Dropdown" ma:internalName="Remark">
      <xsd:simpleType>
        <xsd:restriction base="dms:Text">
          <xsd:maxLength value="255"/>
        </xsd:restriction>
      </xsd:simpleType>
    </xsd:element>
    <xsd:element name="MediaLengthInSeconds" ma:index="21" nillable="true" ma:displayName="Length (seconds)" ma:internalName="MediaLengthInSeconds" ma:readOnly="true">
      <xsd:simpleType>
        <xsd:restriction base="dms:Unknown"/>
      </xsd:simpleType>
    </xsd:element>
    <xsd:element name="lcf76f155ced4ddcb4097134ff3c332f" ma:index="23" nillable="true" ma:taxonomy="true" ma:internalName="lcf76f155ced4ddcb4097134ff3c332f" ma:taxonomyFieldName="MediaServiceImageTags" ma:displayName="Image Tags" ma:readOnly="false" ma:fieldId="{5cf76f15-5ced-4ddc-b409-7134ff3c332f}" ma:taxonomyMulti="true" ma:sspId="acda2602-2831-4bd4-98ec-7e296caae351"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57540675-3fe8-479f-bd61-7a22e50ebb84" elementFormDefault="qualified">
    <xsd:import namespace="http://schemas.microsoft.com/office/2006/documentManagement/types"/>
    <xsd:import namespace="http://schemas.microsoft.com/office/infopath/2007/PartnerControls"/>
    <xsd:element name="TaxCatchAll" ma:index="24" nillable="true" ma:displayName="Taxonomy Catch All Column" ma:hidden="true" ma:list="{3d5ac8f2-27b4-45f4-9b34-32253e200b49}" ma:internalName="TaxCatchAll" ma:showField="CatchAllData" ma:web="e5bcd464-c650-43b2-952a-4d966867b1e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54C4A1-A72B-4410-AF6E-130C5A0AE57A}">
  <ds:schemaRefs>
    <ds:schemaRef ds:uri="415f9f3b-50cd-4416-9b7e-fca7d4a35af4"/>
    <ds:schemaRef ds:uri="57540675-3fe8-479f-bd61-7a22e50ebb84"/>
    <ds:schemaRef ds:uri="e5bcd464-c650-43b2-952a-4d966867b1e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E1D2EA38-4883-4CC6-82D9-AADD71AB3A2A}">
  <ds:schemaRefs>
    <ds:schemaRef ds:uri="http://schemas.microsoft.com/sharepoint/v3/contenttype/forms"/>
  </ds:schemaRefs>
</ds:datastoreItem>
</file>

<file path=docMetadata/LabelInfo.xml><?xml version="1.0" encoding="utf-8"?>
<clbl:labelList xmlns:clbl="http://schemas.microsoft.com/office/2020/mipLabelMetadata">
  <clbl:label id="{374f8026-7b54-4a3a-b87d-328fa26ec10d}" enabled="0" method="" siteId="{374f8026-7b54-4a3a-b87d-328fa26ec10d}" removed="1"/>
</clbl:labelList>
</file>

<file path=docProps/app.xml><?xml version="1.0" encoding="utf-8"?>
<Properties xmlns="http://schemas.openxmlformats.org/officeDocument/2006/extended-properties" xmlns:vt="http://schemas.openxmlformats.org/officeDocument/2006/docPropsVTypes">
  <Template>TomTom_2022_rebrand</Template>
  <TotalTime>0</TotalTime>
  <Words>2154</Words>
  <Application>Microsoft Macintosh PowerPoint</Application>
  <PresentationFormat>Widescreen</PresentationFormat>
  <Paragraphs>208</Paragraphs>
  <Slides>14</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Arial Black</vt:lpstr>
      <vt:lpstr>Arial Narrow</vt:lpstr>
      <vt:lpstr>Calibri</vt:lpstr>
      <vt:lpstr>Symbol</vt:lpstr>
      <vt:lpstr>TomTom_2022_rebrand</vt:lpstr>
      <vt:lpstr>Building Generative AI Apps with Azure Cosmos DB</vt:lpstr>
      <vt:lpstr>Everywhere location data and mapping services are needed, there is TomTom </vt:lpstr>
      <vt:lpstr>PLACEHOLDER</vt:lpstr>
      <vt:lpstr>PLACEHOLDER</vt:lpstr>
      <vt:lpstr>TomTom’s open and modular cockpit HMI development platform that you can build upon</vt:lpstr>
      <vt:lpstr>What could conversational AI mean in a car?</vt:lpstr>
      <vt:lpstr>PowerPoint Presentation</vt:lpstr>
      <vt:lpstr>How’d we …    …get there?</vt:lpstr>
      <vt:lpstr>Ingredients for a conversation with your car</vt:lpstr>
      <vt:lpstr>Ingredients for a conversation with your car</vt:lpstr>
      <vt:lpstr>Iterate – Iterate – Iterate </vt:lpstr>
      <vt:lpstr>Architecture</vt:lpstr>
      <vt:lpstr>Memory &amp; Knowledge</vt:lpstr>
      <vt:lpstr>Take-aways</vt:lpstr>
    </vt:vector>
  </TitlesOfParts>
  <Manager/>
  <Company/>
  <LinksUpToDate>false</LinksUpToDate>
  <SharedDoc>false</SharedDoc>
  <HyperlinkBase>https://creativemarket.com/bilmaw</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insert slides from the  ‘Home’  tab</dc:title>
  <dc:subject/>
  <dc:creator>Richard Letterman</dc:creator>
  <cp:keywords/>
  <dc:description>© bilmaw creative</dc:description>
  <cp:lastModifiedBy>Massimiliano Ungheretti</cp:lastModifiedBy>
  <cp:revision>1</cp:revision>
  <cp:lastPrinted>2022-05-23T18:35:43Z</cp:lastPrinted>
  <dcterms:created xsi:type="dcterms:W3CDTF">2022-12-21T12:04:55Z</dcterms:created>
  <dcterms:modified xsi:type="dcterms:W3CDTF">2024-04-15T08:08:04Z</dcterms:modified>
  <cp:category/>
</cp:coreProperties>
</file>